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5"/>
  </p:notesMasterIdLst>
  <p:sldIdLst>
    <p:sldId id="261" r:id="rId2"/>
    <p:sldId id="257" r:id="rId3"/>
    <p:sldId id="289" r:id="rId4"/>
    <p:sldId id="290" r:id="rId5"/>
    <p:sldId id="294" r:id="rId6"/>
    <p:sldId id="266" r:id="rId7"/>
    <p:sldId id="270" r:id="rId8"/>
    <p:sldId id="292" r:id="rId9"/>
    <p:sldId id="296" r:id="rId10"/>
    <p:sldId id="297" r:id="rId11"/>
    <p:sldId id="298" r:id="rId12"/>
    <p:sldId id="299" r:id="rId13"/>
    <p:sldId id="300" r:id="rId14"/>
    <p:sldId id="301" r:id="rId15"/>
    <p:sldId id="302" r:id="rId16"/>
    <p:sldId id="288" r:id="rId17"/>
    <p:sldId id="308" r:id="rId18"/>
    <p:sldId id="303" r:id="rId19"/>
    <p:sldId id="281" r:id="rId20"/>
    <p:sldId id="304" r:id="rId21"/>
    <p:sldId id="305" r:id="rId22"/>
    <p:sldId id="28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8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71554-E33E-4661-9610-4BA9BB84AEF2}" v="85" dt="2024-04-21T16:38:16.067"/>
    <p1510:client id="{C8E88D89-D9BA-4AF9-A386-C16D2697A7D3}" v="1" dt="2024-04-21T16:38:4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1867C93C-5408-472D-B418-1EB80C5EA32B}"/>
    <pc:docChg chg="custSel addSld modSld">
      <pc:chgData name="Jinhong Brejnholt (JINB)" userId="b8219c71-9da7-4a12-aded-a071d88b9102" providerId="ADAL" clId="{1867C93C-5408-472D-B418-1EB80C5EA32B}" dt="2023-10-19T14:09:08.636" v="12" actId="26606"/>
      <pc:docMkLst>
        <pc:docMk/>
      </pc:docMkLst>
      <pc:sldChg chg="addSp modSp new mod setBg">
        <pc:chgData name="Jinhong Brejnholt (JINB)" userId="b8219c71-9da7-4a12-aded-a071d88b9102" providerId="ADAL" clId="{1867C93C-5408-472D-B418-1EB80C5EA32B}" dt="2023-10-19T14:09:08.636" v="12" actId="26606"/>
        <pc:sldMkLst>
          <pc:docMk/>
          <pc:sldMk cId="2548066259" sldId="275"/>
        </pc:sldMkLst>
        <pc:spChg chg="mod">
          <ac:chgData name="Jinhong Brejnholt (JINB)" userId="b8219c71-9da7-4a12-aded-a071d88b9102" providerId="ADAL" clId="{1867C93C-5408-472D-B418-1EB80C5EA32B}" dt="2023-10-19T14:09:08.636" v="12" actId="26606"/>
          <ac:spMkLst>
            <pc:docMk/>
            <pc:sldMk cId="2548066259" sldId="275"/>
            <ac:spMk id="2" creationId="{8C8EA3CC-1BA7-0595-2E8F-1929BEA5FDF0}"/>
          </ac:spMkLst>
        </pc:spChg>
        <pc:spChg chg="mod">
          <ac:chgData name="Jinhong Brejnholt (JINB)" userId="b8219c71-9da7-4a12-aded-a071d88b9102" providerId="ADAL" clId="{1867C93C-5408-472D-B418-1EB80C5EA32B}" dt="2023-10-19T14:09:08.636" v="12" actId="26606"/>
          <ac:spMkLst>
            <pc:docMk/>
            <pc:sldMk cId="2548066259" sldId="275"/>
            <ac:spMk id="3" creationId="{F3C8AF74-E6C1-701A-3CCF-DF4EAC0F8889}"/>
          </ac:spMkLst>
        </pc:spChg>
        <pc:spChg chg="add">
          <ac:chgData name="Jinhong Brejnholt (JINB)" userId="b8219c71-9da7-4a12-aded-a071d88b9102" providerId="ADAL" clId="{1867C93C-5408-472D-B418-1EB80C5EA32B}" dt="2023-10-19T14:09:08.636" v="12" actId="26606"/>
          <ac:spMkLst>
            <pc:docMk/>
            <pc:sldMk cId="2548066259" sldId="275"/>
            <ac:spMk id="8" creationId="{35230A27-1553-42F8-99D7-829868E13715}"/>
          </ac:spMkLst>
        </pc:spChg>
        <pc:spChg chg="add">
          <ac:chgData name="Jinhong Brejnholt (JINB)" userId="b8219c71-9da7-4a12-aded-a071d88b9102" providerId="ADAL" clId="{1867C93C-5408-472D-B418-1EB80C5EA32B}" dt="2023-10-19T14:09:08.636" v="12" actId="26606"/>
          <ac:spMkLst>
            <pc:docMk/>
            <pc:sldMk cId="2548066259" sldId="275"/>
            <ac:spMk id="10" creationId="{A772232D-B4D6-429F-B3D1-2D9891B85E08}"/>
          </ac:spMkLst>
        </pc:spChg>
        <pc:cxnChg chg="add">
          <ac:chgData name="Jinhong Brejnholt (JINB)" userId="b8219c71-9da7-4a12-aded-a071d88b9102" providerId="ADAL" clId="{1867C93C-5408-472D-B418-1EB80C5EA32B}" dt="2023-10-19T14:09:08.636" v="12" actId="26606"/>
          <ac:cxnSpMkLst>
            <pc:docMk/>
            <pc:sldMk cId="2548066259" sldId="275"/>
            <ac:cxnSpMk id="12" creationId="{02CC3441-26B3-4381-B3DF-8AE3C288BC0D}"/>
          </ac:cxnSpMkLst>
        </pc:cxnChg>
      </pc:sldChg>
    </pc:docChg>
  </pc:docChgLst>
  <pc:docChgLst>
    <pc:chgData name="Ankur Singh (ANSD)" userId="S::ansd@saxobank.com::6ffbfbca-d761-4caa-a6b5-84ba84e87467" providerId="AD" clId="Web-{F92AC1A0-00DA-9F13-CA68-7DE283A85DF0}"/>
    <pc:docChg chg="addSld delSld modSld">
      <pc:chgData name="Ankur Singh (ANSD)" userId="S::ansd@saxobank.com::6ffbfbca-d761-4caa-a6b5-84ba84e87467" providerId="AD" clId="Web-{F92AC1A0-00DA-9F13-CA68-7DE283A85DF0}" dt="2024-04-17T10:22:29.206" v="23"/>
      <pc:docMkLst>
        <pc:docMk/>
      </pc:docMkLst>
      <pc:sldChg chg="addSp delSp modSp">
        <pc:chgData name="Ankur Singh (ANSD)" userId="S::ansd@saxobank.com::6ffbfbca-d761-4caa-a6b5-84ba84e87467" providerId="AD" clId="Web-{F92AC1A0-00DA-9F13-CA68-7DE283A85DF0}" dt="2024-04-17T10:22:29.206" v="23"/>
        <pc:sldMkLst>
          <pc:docMk/>
          <pc:sldMk cId="2517397121" sldId="303"/>
        </pc:sldMkLst>
        <pc:picChg chg="add del mod">
          <ac:chgData name="Ankur Singh (ANSD)" userId="S::ansd@saxobank.com::6ffbfbca-d761-4caa-a6b5-84ba84e87467" providerId="AD" clId="Web-{F92AC1A0-00DA-9F13-CA68-7DE283A85DF0}" dt="2024-04-17T10:18:53.533" v="15"/>
          <ac:picMkLst>
            <pc:docMk/>
            <pc:sldMk cId="2517397121" sldId="303"/>
            <ac:picMk id="3" creationId="{0DF93799-458B-F86F-991F-1797F888E193}"/>
          </ac:picMkLst>
        </pc:picChg>
        <pc:picChg chg="add mod">
          <ac:chgData name="Ankur Singh (ANSD)" userId="S::ansd@saxobank.com::6ffbfbca-d761-4caa-a6b5-84ba84e87467" providerId="AD" clId="Web-{F92AC1A0-00DA-9F13-CA68-7DE283A85DF0}" dt="2024-04-17T10:22:29.206" v="23"/>
          <ac:picMkLst>
            <pc:docMk/>
            <pc:sldMk cId="2517397121" sldId="303"/>
            <ac:picMk id="4" creationId="{40BDD239-4641-D80B-55A2-5BFA60E6FEF1}"/>
          </ac:picMkLst>
        </pc:picChg>
        <pc:picChg chg="mod">
          <ac:chgData name="Ankur Singh (ANSD)" userId="S::ansd@saxobank.com::6ffbfbca-d761-4caa-a6b5-84ba84e87467" providerId="AD" clId="Web-{F92AC1A0-00DA-9F13-CA68-7DE283A85DF0}" dt="2024-04-17T10:18:52.627" v="14" actId="1076"/>
          <ac:picMkLst>
            <pc:docMk/>
            <pc:sldMk cId="2517397121" sldId="303"/>
            <ac:picMk id="9" creationId="{FC8BD2D4-D6F8-30EC-40E8-F287A0D88CE4}"/>
          </ac:picMkLst>
        </pc:picChg>
      </pc:sldChg>
      <pc:sldChg chg="add del replId">
        <pc:chgData name="Ankur Singh (ANSD)" userId="S::ansd@saxobank.com::6ffbfbca-d761-4caa-a6b5-84ba84e87467" providerId="AD" clId="Web-{F92AC1A0-00DA-9F13-CA68-7DE283A85DF0}" dt="2024-04-17T10:18:21.473" v="1"/>
        <pc:sldMkLst>
          <pc:docMk/>
          <pc:sldMk cId="3054119624" sldId="304"/>
        </pc:sldMkLst>
      </pc:sldChg>
    </pc:docChg>
  </pc:docChgLst>
  <pc:docChgLst>
    <pc:chgData name="Jinhong Brejnholt (JINB)" userId="b8219c71-9da7-4a12-aded-a071d88b9102" providerId="ADAL" clId="{C8E88D89-D9BA-4AF9-A386-C16D2697A7D3}"/>
    <pc:docChg chg="undo custSel addSld delSld modSld sldOrd">
      <pc:chgData name="Jinhong Brejnholt (JINB)" userId="b8219c71-9da7-4a12-aded-a071d88b9102" providerId="ADAL" clId="{C8E88D89-D9BA-4AF9-A386-C16D2697A7D3}" dt="2024-04-21T16:38:42.750" v="956"/>
      <pc:docMkLst>
        <pc:docMk/>
      </pc:docMkLst>
      <pc:sldChg chg="modSp mod">
        <pc:chgData name="Jinhong Brejnholt (JINB)" userId="b8219c71-9da7-4a12-aded-a071d88b9102" providerId="ADAL" clId="{C8E88D89-D9BA-4AF9-A386-C16D2697A7D3}" dt="2024-04-17T12:36:19.743" v="880" actId="20577"/>
        <pc:sldMkLst>
          <pc:docMk/>
          <pc:sldMk cId="2367757329" sldId="257"/>
        </pc:sldMkLst>
        <pc:spChg chg="mod">
          <ac:chgData name="Jinhong Brejnholt (JINB)" userId="b8219c71-9da7-4a12-aded-a071d88b9102" providerId="ADAL" clId="{C8E88D89-D9BA-4AF9-A386-C16D2697A7D3}" dt="2024-04-17T12:36:19.743" v="880" actId="20577"/>
          <ac:spMkLst>
            <pc:docMk/>
            <pc:sldMk cId="2367757329" sldId="257"/>
            <ac:spMk id="3" creationId="{5DD965FE-0896-C096-BC46-84A121C0C866}"/>
          </ac:spMkLst>
        </pc:spChg>
      </pc:sldChg>
      <pc:sldChg chg="modSp mod">
        <pc:chgData name="Jinhong Brejnholt (JINB)" userId="b8219c71-9da7-4a12-aded-a071d88b9102" providerId="ADAL" clId="{C8E88D89-D9BA-4AF9-A386-C16D2697A7D3}" dt="2024-04-15T12:33:36.242" v="34" actId="1076"/>
        <pc:sldMkLst>
          <pc:docMk/>
          <pc:sldMk cId="1867024182" sldId="261"/>
        </pc:sldMkLst>
        <pc:spChg chg="mod">
          <ac:chgData name="Jinhong Brejnholt (JINB)" userId="b8219c71-9da7-4a12-aded-a071d88b9102" providerId="ADAL" clId="{C8E88D89-D9BA-4AF9-A386-C16D2697A7D3}" dt="2024-04-15T12:33:31.546" v="33" actId="1076"/>
          <ac:spMkLst>
            <pc:docMk/>
            <pc:sldMk cId="1867024182" sldId="261"/>
            <ac:spMk id="11" creationId="{DD108E5A-242E-187E-8380-E559ACD40009}"/>
          </ac:spMkLst>
        </pc:spChg>
        <pc:spChg chg="mod">
          <ac:chgData name="Jinhong Brejnholt (JINB)" userId="b8219c71-9da7-4a12-aded-a071d88b9102" providerId="ADAL" clId="{C8E88D89-D9BA-4AF9-A386-C16D2697A7D3}" dt="2024-04-15T12:33:36.242" v="34" actId="1076"/>
          <ac:spMkLst>
            <pc:docMk/>
            <pc:sldMk cId="1867024182" sldId="261"/>
            <ac:spMk id="12" creationId="{906D433E-8B4E-792D-0F58-3DB817FB056B}"/>
          </ac:spMkLst>
        </pc:spChg>
      </pc:sldChg>
      <pc:sldChg chg="ord modAnim">
        <pc:chgData name="Jinhong Brejnholt (JINB)" userId="b8219c71-9da7-4a12-aded-a071d88b9102" providerId="ADAL" clId="{C8E88D89-D9BA-4AF9-A386-C16D2697A7D3}" dt="2024-04-17T07:52:37.727" v="165"/>
        <pc:sldMkLst>
          <pc:docMk/>
          <pc:sldMk cId="571621407" sldId="266"/>
        </pc:sldMkLst>
      </pc:sldChg>
      <pc:sldChg chg="delSp del ord modAnim">
        <pc:chgData name="Jinhong Brejnholt (JINB)" userId="b8219c71-9da7-4a12-aded-a071d88b9102" providerId="ADAL" clId="{C8E88D89-D9BA-4AF9-A386-C16D2697A7D3}" dt="2024-04-17T12:34:37.757" v="862" actId="47"/>
        <pc:sldMkLst>
          <pc:docMk/>
          <pc:sldMk cId="2239781131" sldId="267"/>
        </pc:sldMkLst>
        <pc:picChg chg="del">
          <ac:chgData name="Jinhong Brejnholt (JINB)" userId="b8219c71-9da7-4a12-aded-a071d88b9102" providerId="ADAL" clId="{C8E88D89-D9BA-4AF9-A386-C16D2697A7D3}" dt="2024-04-15T12:58:07.203" v="35" actId="478"/>
          <ac:picMkLst>
            <pc:docMk/>
            <pc:sldMk cId="2239781131" sldId="267"/>
            <ac:picMk id="1026" creationId="{6F6621F0-AE9D-6DEA-0489-CDB058EECDD3}"/>
          </ac:picMkLst>
        </pc:picChg>
      </pc:sldChg>
      <pc:sldChg chg="del">
        <pc:chgData name="Jinhong Brejnholt (JINB)" userId="b8219c71-9da7-4a12-aded-a071d88b9102" providerId="ADAL" clId="{C8E88D89-D9BA-4AF9-A386-C16D2697A7D3}" dt="2024-04-16T09:24:43.422" v="41" actId="47"/>
        <pc:sldMkLst>
          <pc:docMk/>
          <pc:sldMk cId="3018338993" sldId="268"/>
        </pc:sldMkLst>
      </pc:sldChg>
      <pc:sldChg chg="addSp delSp modSp mod ord">
        <pc:chgData name="Jinhong Brejnholt (JINB)" userId="b8219c71-9da7-4a12-aded-a071d88b9102" providerId="ADAL" clId="{C8E88D89-D9BA-4AF9-A386-C16D2697A7D3}" dt="2024-04-17T07:58:40.996" v="269" actId="1076"/>
        <pc:sldMkLst>
          <pc:docMk/>
          <pc:sldMk cId="588510524" sldId="270"/>
        </pc:sldMkLst>
        <pc:spChg chg="add del mod">
          <ac:chgData name="Jinhong Brejnholt (JINB)" userId="b8219c71-9da7-4a12-aded-a071d88b9102" providerId="ADAL" clId="{C8E88D89-D9BA-4AF9-A386-C16D2697A7D3}" dt="2024-04-17T07:58:28.408" v="265" actId="478"/>
          <ac:spMkLst>
            <pc:docMk/>
            <pc:sldMk cId="588510524" sldId="270"/>
            <ac:spMk id="7" creationId="{42CE3DBB-8EE0-3B79-89BD-1338D8B65517}"/>
          </ac:spMkLst>
        </pc:spChg>
        <pc:spChg chg="add mod">
          <ac:chgData name="Jinhong Brejnholt (JINB)" userId="b8219c71-9da7-4a12-aded-a071d88b9102" providerId="ADAL" clId="{C8E88D89-D9BA-4AF9-A386-C16D2697A7D3}" dt="2024-04-17T07:58:40.996" v="269" actId="1076"/>
          <ac:spMkLst>
            <pc:docMk/>
            <pc:sldMk cId="588510524" sldId="270"/>
            <ac:spMk id="8" creationId="{1981F3FB-76F7-E216-D0E3-D062B5A0A5D1}"/>
          </ac:spMkLst>
        </pc:spChg>
        <pc:picChg chg="add mod">
          <ac:chgData name="Jinhong Brejnholt (JINB)" userId="b8219c71-9da7-4a12-aded-a071d88b9102" providerId="ADAL" clId="{C8E88D89-D9BA-4AF9-A386-C16D2697A7D3}" dt="2024-04-17T07:57:27.259" v="223" actId="1076"/>
          <ac:picMkLst>
            <pc:docMk/>
            <pc:sldMk cId="588510524" sldId="270"/>
            <ac:picMk id="4098" creationId="{BE34876E-5870-5126-8ED5-C78A201197FE}"/>
          </ac:picMkLst>
        </pc:picChg>
        <pc:picChg chg="del">
          <ac:chgData name="Jinhong Brejnholt (JINB)" userId="b8219c71-9da7-4a12-aded-a071d88b9102" providerId="ADAL" clId="{C8E88D89-D9BA-4AF9-A386-C16D2697A7D3}" dt="2024-04-17T07:57:16.131" v="218" actId="478"/>
          <ac:picMkLst>
            <pc:docMk/>
            <pc:sldMk cId="588510524" sldId="270"/>
            <ac:picMk id="5122" creationId="{A2AEB884-3DB2-CE10-0985-499815F5882F}"/>
          </ac:picMkLst>
        </pc:picChg>
      </pc:sldChg>
      <pc:sldChg chg="del">
        <pc:chgData name="Jinhong Brejnholt (JINB)" userId="b8219c71-9da7-4a12-aded-a071d88b9102" providerId="ADAL" clId="{C8E88D89-D9BA-4AF9-A386-C16D2697A7D3}" dt="2024-04-17T08:25:24.338" v="361" actId="47"/>
        <pc:sldMkLst>
          <pc:docMk/>
          <pc:sldMk cId="2548066259" sldId="275"/>
        </pc:sldMkLst>
      </pc:sldChg>
      <pc:sldChg chg="del">
        <pc:chgData name="Jinhong Brejnholt (JINB)" userId="b8219c71-9da7-4a12-aded-a071d88b9102" providerId="ADAL" clId="{C8E88D89-D9BA-4AF9-A386-C16D2697A7D3}" dt="2024-04-17T08:25:15.687" v="359" actId="47"/>
        <pc:sldMkLst>
          <pc:docMk/>
          <pc:sldMk cId="4236742096" sldId="278"/>
        </pc:sldMkLst>
      </pc:sldChg>
      <pc:sldChg chg="modSp mod">
        <pc:chgData name="Jinhong Brejnholt (JINB)" userId="b8219c71-9da7-4a12-aded-a071d88b9102" providerId="ADAL" clId="{C8E88D89-D9BA-4AF9-A386-C16D2697A7D3}" dt="2024-04-17T08:25:07.890" v="358" actId="20577"/>
        <pc:sldMkLst>
          <pc:docMk/>
          <pc:sldMk cId="1958900676" sldId="281"/>
        </pc:sldMkLst>
        <pc:spChg chg="mod">
          <ac:chgData name="Jinhong Brejnholt (JINB)" userId="b8219c71-9da7-4a12-aded-a071d88b9102" providerId="ADAL" clId="{C8E88D89-D9BA-4AF9-A386-C16D2697A7D3}" dt="2024-04-17T08:25:07.890" v="358" actId="20577"/>
          <ac:spMkLst>
            <pc:docMk/>
            <pc:sldMk cId="1958900676" sldId="281"/>
            <ac:spMk id="2" creationId="{22364C9A-296B-6BC2-3210-1054D8F01CF2}"/>
          </ac:spMkLst>
        </pc:spChg>
      </pc:sldChg>
      <pc:sldChg chg="del">
        <pc:chgData name="Jinhong Brejnholt (JINB)" userId="b8219c71-9da7-4a12-aded-a071d88b9102" providerId="ADAL" clId="{C8E88D89-D9BA-4AF9-A386-C16D2697A7D3}" dt="2024-04-16T09:24:45.596" v="42" actId="47"/>
        <pc:sldMkLst>
          <pc:docMk/>
          <pc:sldMk cId="2268631410" sldId="282"/>
        </pc:sldMkLst>
      </pc:sldChg>
      <pc:sldChg chg="del">
        <pc:chgData name="Jinhong Brejnholt (JINB)" userId="b8219c71-9da7-4a12-aded-a071d88b9102" providerId="ADAL" clId="{C8E88D89-D9BA-4AF9-A386-C16D2697A7D3}" dt="2024-04-17T08:25:17.657" v="360" actId="47"/>
        <pc:sldMkLst>
          <pc:docMk/>
          <pc:sldMk cId="3814518408" sldId="283"/>
        </pc:sldMkLst>
      </pc:sldChg>
      <pc:sldChg chg="delSp del mod">
        <pc:chgData name="Jinhong Brejnholt (JINB)" userId="b8219c71-9da7-4a12-aded-a071d88b9102" providerId="ADAL" clId="{C8E88D89-D9BA-4AF9-A386-C16D2697A7D3}" dt="2024-04-16T09:24:57.547" v="44" actId="47"/>
        <pc:sldMkLst>
          <pc:docMk/>
          <pc:sldMk cId="194205726" sldId="285"/>
        </pc:sldMkLst>
        <pc:spChg chg="del">
          <ac:chgData name="Jinhong Brejnholt (JINB)" userId="b8219c71-9da7-4a12-aded-a071d88b9102" providerId="ADAL" clId="{C8E88D89-D9BA-4AF9-A386-C16D2697A7D3}" dt="2024-04-16T09:24:50.872" v="43" actId="478"/>
          <ac:spMkLst>
            <pc:docMk/>
            <pc:sldMk cId="194205726" sldId="285"/>
            <ac:spMk id="4" creationId="{DB0B22DB-206D-53DC-5DFF-7734D9E8FD81}"/>
          </ac:spMkLst>
        </pc:spChg>
      </pc:sldChg>
      <pc:sldChg chg="delSp modSp mod ord">
        <pc:chgData name="Jinhong Brejnholt (JINB)" userId="b8219c71-9da7-4a12-aded-a071d88b9102" providerId="ADAL" clId="{C8E88D89-D9BA-4AF9-A386-C16D2697A7D3}" dt="2024-04-21T16:38:42.750" v="956"/>
        <pc:sldMkLst>
          <pc:docMk/>
          <pc:sldMk cId="3313286201" sldId="286"/>
        </pc:sldMkLst>
        <pc:spChg chg="del">
          <ac:chgData name="Jinhong Brejnholt (JINB)" userId="b8219c71-9da7-4a12-aded-a071d88b9102" providerId="ADAL" clId="{C8E88D89-D9BA-4AF9-A386-C16D2697A7D3}" dt="2024-04-16T09:25:00.368" v="45" actId="478"/>
          <ac:spMkLst>
            <pc:docMk/>
            <pc:sldMk cId="3313286201" sldId="286"/>
            <ac:spMk id="4" creationId="{DB0B22DB-206D-53DC-5DFF-7734D9E8FD81}"/>
          </ac:spMkLst>
        </pc:spChg>
        <pc:graphicFrameChg chg="mod">
          <ac:chgData name="Jinhong Brejnholt (JINB)" userId="b8219c71-9da7-4a12-aded-a071d88b9102" providerId="ADAL" clId="{C8E88D89-D9BA-4AF9-A386-C16D2697A7D3}" dt="2024-04-17T12:17:37.402" v="668" actId="20577"/>
          <ac:graphicFrameMkLst>
            <pc:docMk/>
            <pc:sldMk cId="3313286201" sldId="286"/>
            <ac:graphicFrameMk id="15" creationId="{BD8E5722-EC01-CF8F-4ACC-2CA0C44AF613}"/>
          </ac:graphicFrameMkLst>
        </pc:graphicFrameChg>
      </pc:sldChg>
      <pc:sldChg chg="addSp delSp modSp mod">
        <pc:chgData name="Jinhong Brejnholt (JINB)" userId="b8219c71-9da7-4a12-aded-a071d88b9102" providerId="ADAL" clId="{C8E88D89-D9BA-4AF9-A386-C16D2697A7D3}" dt="2024-04-17T12:16:57.097" v="667" actId="26606"/>
        <pc:sldMkLst>
          <pc:docMk/>
          <pc:sldMk cId="420197260" sldId="287"/>
        </pc:sldMkLst>
        <pc:spChg chg="mod">
          <ac:chgData name="Jinhong Brejnholt (JINB)" userId="b8219c71-9da7-4a12-aded-a071d88b9102" providerId="ADAL" clId="{C8E88D89-D9BA-4AF9-A386-C16D2697A7D3}" dt="2024-04-17T12:16:57.097" v="667" actId="26606"/>
          <ac:spMkLst>
            <pc:docMk/>
            <pc:sldMk cId="420197260" sldId="287"/>
            <ac:spMk id="2" creationId="{04C602BE-5FCB-946E-D73C-8AA9C85969CB}"/>
          </ac:spMkLst>
        </pc:spChg>
        <pc:spChg chg="add del mod">
          <ac:chgData name="Jinhong Brejnholt (JINB)" userId="b8219c71-9da7-4a12-aded-a071d88b9102" providerId="ADAL" clId="{C8E88D89-D9BA-4AF9-A386-C16D2697A7D3}" dt="2024-04-17T12:16:50.549" v="666" actId="478"/>
          <ac:spMkLst>
            <pc:docMk/>
            <pc:sldMk cId="420197260" sldId="287"/>
            <ac:spMk id="4" creationId="{6CD594ED-F70C-1547-F109-20357C94F720}"/>
          </ac:spMkLst>
        </pc:spChg>
        <pc:spChg chg="del">
          <ac:chgData name="Jinhong Brejnholt (JINB)" userId="b8219c71-9da7-4a12-aded-a071d88b9102" providerId="ADAL" clId="{C8E88D89-D9BA-4AF9-A386-C16D2697A7D3}" dt="2024-04-17T12:16:57.097" v="667" actId="26606"/>
          <ac:spMkLst>
            <pc:docMk/>
            <pc:sldMk cId="420197260" sldId="287"/>
            <ac:spMk id="12" creationId="{311973C2-EB8B-452A-A698-4A252FD3AE28}"/>
          </ac:spMkLst>
        </pc:spChg>
        <pc:spChg chg="del">
          <ac:chgData name="Jinhong Brejnholt (JINB)" userId="b8219c71-9da7-4a12-aded-a071d88b9102" providerId="ADAL" clId="{C8E88D89-D9BA-4AF9-A386-C16D2697A7D3}" dt="2024-04-17T12:16:57.097" v="667" actId="26606"/>
          <ac:spMkLst>
            <pc:docMk/>
            <pc:sldMk cId="420197260" sldId="287"/>
            <ac:spMk id="14" creationId="{10162E77-11AD-44A7-84EC-40C59EEFBD2E}"/>
          </ac:spMkLst>
        </pc:spChg>
        <pc:spChg chg="add">
          <ac:chgData name="Jinhong Brejnholt (JINB)" userId="b8219c71-9da7-4a12-aded-a071d88b9102" providerId="ADAL" clId="{C8E88D89-D9BA-4AF9-A386-C16D2697A7D3}" dt="2024-04-17T12:16:57.097" v="667" actId="26606"/>
          <ac:spMkLst>
            <pc:docMk/>
            <pc:sldMk cId="420197260" sldId="287"/>
            <ac:spMk id="21" creationId="{D829E218-74FB-4455-98BE-F2C5BA8978BE}"/>
          </ac:spMkLst>
        </pc:spChg>
        <pc:spChg chg="add">
          <ac:chgData name="Jinhong Brejnholt (JINB)" userId="b8219c71-9da7-4a12-aded-a071d88b9102" providerId="ADAL" clId="{C8E88D89-D9BA-4AF9-A386-C16D2697A7D3}" dt="2024-04-17T12:16:57.097" v="667" actId="26606"/>
          <ac:spMkLst>
            <pc:docMk/>
            <pc:sldMk cId="420197260" sldId="287"/>
            <ac:spMk id="23" creationId="{7E8D75FD-D4F9-4D11-B70D-82EFCB4CFA5B}"/>
          </ac:spMkLst>
        </pc:spChg>
        <pc:spChg chg="add">
          <ac:chgData name="Jinhong Brejnholt (JINB)" userId="b8219c71-9da7-4a12-aded-a071d88b9102" providerId="ADAL" clId="{C8E88D89-D9BA-4AF9-A386-C16D2697A7D3}" dt="2024-04-17T12:16:57.097" v="667" actId="26606"/>
          <ac:spMkLst>
            <pc:docMk/>
            <pc:sldMk cId="420197260" sldId="287"/>
            <ac:spMk id="27" creationId="{D38589C0-4606-4156-BEC9-696F08B09D9D}"/>
          </ac:spMkLst>
        </pc:spChg>
        <pc:spChg chg="add">
          <ac:chgData name="Jinhong Brejnholt (JINB)" userId="b8219c71-9da7-4a12-aded-a071d88b9102" providerId="ADAL" clId="{C8E88D89-D9BA-4AF9-A386-C16D2697A7D3}" dt="2024-04-17T12:16:57.097" v="667" actId="26606"/>
          <ac:spMkLst>
            <pc:docMk/>
            <pc:sldMk cId="420197260" sldId="287"/>
            <ac:spMk id="29" creationId="{278668EE-3D16-4B1B-8CFE-482C22669A28}"/>
          </ac:spMkLst>
        </pc:spChg>
        <pc:picChg chg="add del mod">
          <ac:chgData name="Jinhong Brejnholt (JINB)" userId="b8219c71-9da7-4a12-aded-a071d88b9102" providerId="ADAL" clId="{C8E88D89-D9BA-4AF9-A386-C16D2697A7D3}" dt="2024-04-17T12:16:57.097" v="667" actId="26606"/>
          <ac:picMkLst>
            <pc:docMk/>
            <pc:sldMk cId="420197260" sldId="287"/>
            <ac:picMk id="5" creationId="{710D4830-B8DC-576E-F0BF-903D63748B20}"/>
          </ac:picMkLst>
        </pc:picChg>
        <pc:picChg chg="del">
          <ac:chgData name="Jinhong Brejnholt (JINB)" userId="b8219c71-9da7-4a12-aded-a071d88b9102" providerId="ADAL" clId="{C8E88D89-D9BA-4AF9-A386-C16D2697A7D3}" dt="2024-04-17T12:16:42.102" v="663" actId="478"/>
          <ac:picMkLst>
            <pc:docMk/>
            <pc:sldMk cId="420197260" sldId="287"/>
            <ac:picMk id="7" creationId="{F7C68F4D-64D1-E542-9FDA-408C7EDB7990}"/>
          </ac:picMkLst>
        </pc:picChg>
        <pc:cxnChg chg="del">
          <ac:chgData name="Jinhong Brejnholt (JINB)" userId="b8219c71-9da7-4a12-aded-a071d88b9102" providerId="ADAL" clId="{C8E88D89-D9BA-4AF9-A386-C16D2697A7D3}" dt="2024-04-17T12:16:57.097" v="667" actId="26606"/>
          <ac:cxnSpMkLst>
            <pc:docMk/>
            <pc:sldMk cId="420197260" sldId="287"/>
            <ac:cxnSpMk id="16" creationId="{5AB158E9-1B40-4CD6-95F0-95CA11DF7B7A}"/>
          </ac:cxnSpMkLst>
        </pc:cxnChg>
        <pc:cxnChg chg="add">
          <ac:chgData name="Jinhong Brejnholt (JINB)" userId="b8219c71-9da7-4a12-aded-a071d88b9102" providerId="ADAL" clId="{C8E88D89-D9BA-4AF9-A386-C16D2697A7D3}" dt="2024-04-17T12:16:57.097" v="667" actId="26606"/>
          <ac:cxnSpMkLst>
            <pc:docMk/>
            <pc:sldMk cId="420197260" sldId="287"/>
            <ac:cxnSpMk id="25" creationId="{1F5DC8C3-BA5F-4EED-BB9A-A14272BD82A1}"/>
          </ac:cxnSpMkLst>
        </pc:cxnChg>
      </pc:sldChg>
      <pc:sldChg chg="addSp delSp modSp new mod modAnim">
        <pc:chgData name="Jinhong Brejnholt (JINB)" userId="b8219c71-9da7-4a12-aded-a071d88b9102" providerId="ADAL" clId="{C8E88D89-D9BA-4AF9-A386-C16D2697A7D3}" dt="2024-04-16T13:54:51.593" v="160"/>
        <pc:sldMkLst>
          <pc:docMk/>
          <pc:sldMk cId="624305983" sldId="289"/>
        </pc:sldMkLst>
        <pc:spChg chg="mod">
          <ac:chgData name="Jinhong Brejnholt (JINB)" userId="b8219c71-9da7-4a12-aded-a071d88b9102" providerId="ADAL" clId="{C8E88D89-D9BA-4AF9-A386-C16D2697A7D3}" dt="2024-04-16T13:44:43.182" v="88" actId="20577"/>
          <ac:spMkLst>
            <pc:docMk/>
            <pc:sldMk cId="624305983" sldId="289"/>
            <ac:spMk id="2" creationId="{E671CB7E-21A5-F0EC-F158-FBF08467FBE0}"/>
          </ac:spMkLst>
        </pc:spChg>
        <pc:spChg chg="del">
          <ac:chgData name="Jinhong Brejnholt (JINB)" userId="b8219c71-9da7-4a12-aded-a071d88b9102" providerId="ADAL" clId="{C8E88D89-D9BA-4AF9-A386-C16D2697A7D3}" dt="2024-04-15T12:59:32.594" v="38" actId="478"/>
          <ac:spMkLst>
            <pc:docMk/>
            <pc:sldMk cId="624305983" sldId="289"/>
            <ac:spMk id="3" creationId="{9C5DEE61-412B-F2BD-E5B7-A10F929A4BE4}"/>
          </ac:spMkLst>
        </pc:spChg>
        <pc:spChg chg="add mod">
          <ac:chgData name="Jinhong Brejnholt (JINB)" userId="b8219c71-9da7-4a12-aded-a071d88b9102" providerId="ADAL" clId="{C8E88D89-D9BA-4AF9-A386-C16D2697A7D3}" dt="2024-04-16T13:48:55.793" v="132" actId="1036"/>
          <ac:spMkLst>
            <pc:docMk/>
            <pc:sldMk cId="624305983" sldId="289"/>
            <ac:spMk id="10" creationId="{B028E216-A5A8-5EA1-0AA5-E14AC8296959}"/>
          </ac:spMkLst>
        </pc:spChg>
        <pc:picChg chg="add del mod">
          <ac:chgData name="Jinhong Brejnholt (JINB)" userId="b8219c71-9da7-4a12-aded-a071d88b9102" providerId="ADAL" clId="{C8E88D89-D9BA-4AF9-A386-C16D2697A7D3}" dt="2024-04-16T13:44:23.299" v="46" actId="478"/>
          <ac:picMkLst>
            <pc:docMk/>
            <pc:sldMk cId="624305983" sldId="289"/>
            <ac:picMk id="7" creationId="{D4D71A84-F134-434B-E68C-01F11B4DCBBC}"/>
          </ac:picMkLst>
        </pc:picChg>
        <pc:picChg chg="add mod">
          <ac:chgData name="Jinhong Brejnholt (JINB)" userId="b8219c71-9da7-4a12-aded-a071d88b9102" providerId="ADAL" clId="{C8E88D89-D9BA-4AF9-A386-C16D2697A7D3}" dt="2024-04-16T13:48:03.517" v="91" actId="1076"/>
          <ac:picMkLst>
            <pc:docMk/>
            <pc:sldMk cId="624305983" sldId="289"/>
            <ac:picMk id="9" creationId="{62199CBE-1FCD-AEB8-5387-6C56EACC2ABA}"/>
          </ac:picMkLst>
        </pc:picChg>
        <pc:picChg chg="add mod">
          <ac:chgData name="Jinhong Brejnholt (JINB)" userId="b8219c71-9da7-4a12-aded-a071d88b9102" providerId="ADAL" clId="{C8E88D89-D9BA-4AF9-A386-C16D2697A7D3}" dt="2024-04-16T13:51:48.512" v="148"/>
          <ac:picMkLst>
            <pc:docMk/>
            <pc:sldMk cId="624305983" sldId="289"/>
            <ac:picMk id="14" creationId="{56266C4B-8CC3-8A9D-421A-0C40A25A0A0B}"/>
          </ac:picMkLst>
        </pc:picChg>
        <pc:picChg chg="add del">
          <ac:chgData name="Jinhong Brejnholt (JINB)" userId="b8219c71-9da7-4a12-aded-a071d88b9102" providerId="ADAL" clId="{C8E88D89-D9BA-4AF9-A386-C16D2697A7D3}" dt="2024-04-16T13:49:45.370" v="135" actId="478"/>
          <ac:picMkLst>
            <pc:docMk/>
            <pc:sldMk cId="624305983" sldId="289"/>
            <ac:picMk id="1026" creationId="{9164E7CC-AA48-DE9A-5349-1410019F7ABD}"/>
          </ac:picMkLst>
        </pc:picChg>
        <pc:picChg chg="add">
          <ac:chgData name="Jinhong Brejnholt (JINB)" userId="b8219c71-9da7-4a12-aded-a071d88b9102" providerId="ADAL" clId="{C8E88D89-D9BA-4AF9-A386-C16D2697A7D3}" dt="2024-04-16T13:49:50.480" v="136"/>
          <ac:picMkLst>
            <pc:docMk/>
            <pc:sldMk cId="624305983" sldId="289"/>
            <ac:picMk id="1028" creationId="{05D92A98-E7AE-4590-9082-4D993B4158D1}"/>
          </ac:picMkLst>
        </pc:picChg>
        <pc:picChg chg="add del mod">
          <ac:chgData name="Jinhong Brejnholt (JINB)" userId="b8219c71-9da7-4a12-aded-a071d88b9102" providerId="ADAL" clId="{C8E88D89-D9BA-4AF9-A386-C16D2697A7D3}" dt="2024-04-16T13:51:48.110" v="147" actId="478"/>
          <ac:picMkLst>
            <pc:docMk/>
            <pc:sldMk cId="624305983" sldId="289"/>
            <ac:picMk id="1030" creationId="{93E156F6-960D-F144-7C35-5EFF2A6765A3}"/>
          </ac:picMkLst>
        </pc:picChg>
        <pc:cxnChg chg="add del mod">
          <ac:chgData name="Jinhong Brejnholt (JINB)" userId="b8219c71-9da7-4a12-aded-a071d88b9102" providerId="ADAL" clId="{C8E88D89-D9BA-4AF9-A386-C16D2697A7D3}" dt="2024-04-16T13:44:53.978" v="89" actId="478"/>
          <ac:cxnSpMkLst>
            <pc:docMk/>
            <pc:sldMk cId="624305983" sldId="289"/>
            <ac:cxnSpMk id="5" creationId="{8F42D266-5B80-4FAC-3400-B6B3E2587629}"/>
          </ac:cxnSpMkLst>
        </pc:cxnChg>
        <pc:cxnChg chg="add del mod">
          <ac:chgData name="Jinhong Brejnholt (JINB)" userId="b8219c71-9da7-4a12-aded-a071d88b9102" providerId="ADAL" clId="{C8E88D89-D9BA-4AF9-A386-C16D2697A7D3}" dt="2024-04-16T13:54:08.679" v="149" actId="478"/>
          <ac:cxnSpMkLst>
            <pc:docMk/>
            <pc:sldMk cId="624305983" sldId="289"/>
            <ac:cxnSpMk id="12" creationId="{6CB1220C-DB9C-07D5-C411-27C5C65DCE47}"/>
          </ac:cxnSpMkLst>
        </pc:cxnChg>
        <pc:cxnChg chg="add mod">
          <ac:chgData name="Jinhong Brejnholt (JINB)" userId="b8219c71-9da7-4a12-aded-a071d88b9102" providerId="ADAL" clId="{C8E88D89-D9BA-4AF9-A386-C16D2697A7D3}" dt="2024-04-16T13:54:19.889" v="151"/>
          <ac:cxnSpMkLst>
            <pc:docMk/>
            <pc:sldMk cId="624305983" sldId="289"/>
            <ac:cxnSpMk id="15" creationId="{C8E330B3-2DFB-9C5D-C72F-983BBE3C866C}"/>
          </ac:cxnSpMkLst>
        </pc:cxnChg>
        <pc:cxnChg chg="add mod">
          <ac:chgData name="Jinhong Brejnholt (JINB)" userId="b8219c71-9da7-4a12-aded-a071d88b9102" providerId="ADAL" clId="{C8E88D89-D9BA-4AF9-A386-C16D2697A7D3}" dt="2024-04-16T13:54:30.229" v="155" actId="14100"/>
          <ac:cxnSpMkLst>
            <pc:docMk/>
            <pc:sldMk cId="624305983" sldId="289"/>
            <ac:cxnSpMk id="16" creationId="{EDAF0815-823D-073A-FAB5-A8E4508FD90D}"/>
          </ac:cxnSpMkLst>
        </pc:cxnChg>
      </pc:sldChg>
      <pc:sldChg chg="addSp delSp modSp add mod modAnim">
        <pc:chgData name="Jinhong Brejnholt (JINB)" userId="b8219c71-9da7-4a12-aded-a071d88b9102" providerId="ADAL" clId="{C8E88D89-D9BA-4AF9-A386-C16D2697A7D3}" dt="2024-04-17T12:35:12.271" v="864"/>
        <pc:sldMkLst>
          <pc:docMk/>
          <pc:sldMk cId="4222065190" sldId="290"/>
        </pc:sldMkLst>
        <pc:spChg chg="add del">
          <ac:chgData name="Jinhong Brejnholt (JINB)" userId="b8219c71-9da7-4a12-aded-a071d88b9102" providerId="ADAL" clId="{C8E88D89-D9BA-4AF9-A386-C16D2697A7D3}" dt="2024-04-16T13:50:51.685" v="144" actId="11529"/>
          <ac:spMkLst>
            <pc:docMk/>
            <pc:sldMk cId="4222065190" sldId="290"/>
            <ac:spMk id="4" creationId="{3A65DBD6-B83E-51A8-4D16-CF157A44AF64}"/>
          </ac:spMkLst>
        </pc:spChg>
        <pc:spChg chg="add">
          <ac:chgData name="Jinhong Brejnholt (JINB)" userId="b8219c71-9da7-4a12-aded-a071d88b9102" providerId="ADAL" clId="{C8E88D89-D9BA-4AF9-A386-C16D2697A7D3}" dt="2024-04-16T13:51:06.311" v="145" actId="11529"/>
          <ac:spMkLst>
            <pc:docMk/>
            <pc:sldMk cId="4222065190" sldId="290"/>
            <ac:spMk id="5" creationId="{F805FF0B-E01A-5BF1-D77A-925A78F4A627}"/>
          </ac:spMkLst>
        </pc:spChg>
        <pc:picChg chg="mod">
          <ac:chgData name="Jinhong Brejnholt (JINB)" userId="b8219c71-9da7-4a12-aded-a071d88b9102" providerId="ADAL" clId="{C8E88D89-D9BA-4AF9-A386-C16D2697A7D3}" dt="2024-04-16T13:50:25.448" v="141" actId="1076"/>
          <ac:picMkLst>
            <pc:docMk/>
            <pc:sldMk cId="4222065190" sldId="290"/>
            <ac:picMk id="1030" creationId="{93E156F6-960D-F144-7C35-5EFF2A6765A3}"/>
          </ac:picMkLst>
        </pc:picChg>
        <pc:cxnChg chg="add">
          <ac:chgData name="Jinhong Brejnholt (JINB)" userId="b8219c71-9da7-4a12-aded-a071d88b9102" providerId="ADAL" clId="{C8E88D89-D9BA-4AF9-A386-C16D2697A7D3}" dt="2024-04-16T13:51:21.278" v="146" actId="11529"/>
          <ac:cxnSpMkLst>
            <pc:docMk/>
            <pc:sldMk cId="4222065190" sldId="290"/>
            <ac:cxnSpMk id="7" creationId="{50113AA6-D2FB-1A85-26D5-662A30957BDE}"/>
          </ac:cxnSpMkLst>
        </pc:cxnChg>
        <pc:cxnChg chg="mod">
          <ac:chgData name="Jinhong Brejnholt (JINB)" userId="b8219c71-9da7-4a12-aded-a071d88b9102" providerId="ADAL" clId="{C8E88D89-D9BA-4AF9-A386-C16D2697A7D3}" dt="2024-04-16T13:54:16.427" v="150" actId="14100"/>
          <ac:cxnSpMkLst>
            <pc:docMk/>
            <pc:sldMk cId="4222065190" sldId="290"/>
            <ac:cxnSpMk id="12" creationId="{6CB1220C-DB9C-07D5-C411-27C5C65DCE47}"/>
          </ac:cxnSpMkLst>
        </pc:cxnChg>
      </pc:sldChg>
      <pc:sldChg chg="delSp add del ord setBg delDesignElem">
        <pc:chgData name="Jinhong Brejnholt (JINB)" userId="b8219c71-9da7-4a12-aded-a071d88b9102" providerId="ADAL" clId="{C8E88D89-D9BA-4AF9-A386-C16D2697A7D3}" dt="2024-04-17T07:52:55.159" v="174" actId="47"/>
        <pc:sldMkLst>
          <pc:docMk/>
          <pc:sldMk cId="1814599773" sldId="291"/>
        </pc:sldMkLst>
        <pc:spChg chg="del">
          <ac:chgData name="Jinhong Brejnholt (JINB)" userId="b8219c71-9da7-4a12-aded-a071d88b9102" providerId="ADAL" clId="{C8E88D89-D9BA-4AF9-A386-C16D2697A7D3}" dt="2024-04-17T07:52:51.040" v="171"/>
          <ac:spMkLst>
            <pc:docMk/>
            <pc:sldMk cId="1814599773" sldId="291"/>
            <ac:spMk id="67" creationId="{94837155-5FB8-4A96-864C-066D5C6556F6}"/>
          </ac:spMkLst>
        </pc:spChg>
        <pc:spChg chg="del">
          <ac:chgData name="Jinhong Brejnholt (JINB)" userId="b8219c71-9da7-4a12-aded-a071d88b9102" providerId="ADAL" clId="{C8E88D89-D9BA-4AF9-A386-C16D2697A7D3}" dt="2024-04-17T07:52:51.040" v="171"/>
          <ac:spMkLst>
            <pc:docMk/>
            <pc:sldMk cId="1814599773" sldId="291"/>
            <ac:spMk id="68" creationId="{585918EE-77B5-4057-BB22-B9CE13905F73}"/>
          </ac:spMkLst>
        </pc:spChg>
        <pc:spChg chg="del">
          <ac:chgData name="Jinhong Brejnholt (JINB)" userId="b8219c71-9da7-4a12-aded-a071d88b9102" providerId="ADAL" clId="{C8E88D89-D9BA-4AF9-A386-C16D2697A7D3}" dt="2024-04-17T07:52:51.040" v="171"/>
          <ac:spMkLst>
            <pc:docMk/>
            <pc:sldMk cId="1814599773" sldId="291"/>
            <ac:spMk id="69" creationId="{9DC7B070-A583-45C7-AF93-0E8F020EF61A}"/>
          </ac:spMkLst>
        </pc:spChg>
      </pc:sldChg>
      <pc:sldChg chg="delSp modSp add del mod ord">
        <pc:chgData name="Jinhong Brejnholt (JINB)" userId="b8219c71-9da7-4a12-aded-a071d88b9102" providerId="ADAL" clId="{C8E88D89-D9BA-4AF9-A386-C16D2697A7D3}" dt="2024-04-17T07:53:41.929" v="191" actId="47"/>
        <pc:sldMkLst>
          <pc:docMk/>
          <pc:sldMk cId="4198104345" sldId="291"/>
        </pc:sldMkLst>
        <pc:spChg chg="mod">
          <ac:chgData name="Jinhong Brejnholt (JINB)" userId="b8219c71-9da7-4a12-aded-a071d88b9102" providerId="ADAL" clId="{C8E88D89-D9BA-4AF9-A386-C16D2697A7D3}" dt="2024-04-17T07:53:05.535" v="178" actId="20577"/>
          <ac:spMkLst>
            <pc:docMk/>
            <pc:sldMk cId="4198104345" sldId="291"/>
            <ac:spMk id="3" creationId="{09C6193C-9586-A72C-32AC-345F237E621C}"/>
          </ac:spMkLst>
        </pc:spChg>
        <pc:picChg chg="del mod">
          <ac:chgData name="Jinhong Brejnholt (JINB)" userId="b8219c71-9da7-4a12-aded-a071d88b9102" providerId="ADAL" clId="{C8E88D89-D9BA-4AF9-A386-C16D2697A7D3}" dt="2024-04-17T07:53:07.869" v="181" actId="478"/>
          <ac:picMkLst>
            <pc:docMk/>
            <pc:sldMk cId="4198104345" sldId="291"/>
            <ac:picMk id="5" creationId="{298EA184-8C46-247E-4624-58CEDB8E4467}"/>
          </ac:picMkLst>
        </pc:picChg>
        <pc:picChg chg="del">
          <ac:chgData name="Jinhong Brejnholt (JINB)" userId="b8219c71-9da7-4a12-aded-a071d88b9102" providerId="ADAL" clId="{C8E88D89-D9BA-4AF9-A386-C16D2697A7D3}" dt="2024-04-17T07:53:07.131" v="179" actId="478"/>
          <ac:picMkLst>
            <pc:docMk/>
            <pc:sldMk cId="4198104345" sldId="291"/>
            <ac:picMk id="47" creationId="{426BF6C4-A2BC-7F30-270D-27CF7922FB3D}"/>
          </ac:picMkLst>
        </pc:picChg>
      </pc:sldChg>
      <pc:sldChg chg="addSp delSp modSp new mod setBg setClrOvrMap">
        <pc:chgData name="Jinhong Brejnholt (JINB)" userId="b8219c71-9da7-4a12-aded-a071d88b9102" providerId="ADAL" clId="{C8E88D89-D9BA-4AF9-A386-C16D2697A7D3}" dt="2024-04-17T07:56:31.257" v="217" actId="26606"/>
        <pc:sldMkLst>
          <pc:docMk/>
          <pc:sldMk cId="1561632557" sldId="292"/>
        </pc:sldMkLst>
        <pc:spChg chg="mod">
          <ac:chgData name="Jinhong Brejnholt (JINB)" userId="b8219c71-9da7-4a12-aded-a071d88b9102" providerId="ADAL" clId="{C8E88D89-D9BA-4AF9-A386-C16D2697A7D3}" dt="2024-04-17T07:56:31.257" v="217" actId="26606"/>
          <ac:spMkLst>
            <pc:docMk/>
            <pc:sldMk cId="1561632557" sldId="292"/>
            <ac:spMk id="2" creationId="{C9DC85D8-7CA0-43C7-5934-B1AE5AAA9E11}"/>
          </ac:spMkLst>
        </pc:spChg>
        <pc:spChg chg="mod ord">
          <ac:chgData name="Jinhong Brejnholt (JINB)" userId="b8219c71-9da7-4a12-aded-a071d88b9102" providerId="ADAL" clId="{C8E88D89-D9BA-4AF9-A386-C16D2697A7D3}" dt="2024-04-17T07:56:31.257" v="217" actId="26606"/>
          <ac:spMkLst>
            <pc:docMk/>
            <pc:sldMk cId="1561632557" sldId="292"/>
            <ac:spMk id="3" creationId="{DEA525A2-B3A9-F292-F9AB-9FA570DB1E3A}"/>
          </ac:spMkLst>
        </pc:spChg>
        <pc:spChg chg="add del">
          <ac:chgData name="Jinhong Brejnholt (JINB)" userId="b8219c71-9da7-4a12-aded-a071d88b9102" providerId="ADAL" clId="{C8E88D89-D9BA-4AF9-A386-C16D2697A7D3}" dt="2024-04-17T07:55:17.057" v="198" actId="26606"/>
          <ac:spMkLst>
            <pc:docMk/>
            <pc:sldMk cId="1561632557" sldId="292"/>
            <ac:spMk id="2054" creationId="{D40791F6-715D-481A-9C4A-3645AECFD5A0}"/>
          </ac:spMkLst>
        </pc:spChg>
        <pc:spChg chg="add del">
          <ac:chgData name="Jinhong Brejnholt (JINB)" userId="b8219c71-9da7-4a12-aded-a071d88b9102" providerId="ADAL" clId="{C8E88D89-D9BA-4AF9-A386-C16D2697A7D3}" dt="2024-04-17T07:54:33.088" v="194" actId="26606"/>
          <ac:spMkLst>
            <pc:docMk/>
            <pc:sldMk cId="1561632557" sldId="292"/>
            <ac:spMk id="2055" creationId="{873ECEC8-0F24-45B8-950F-35FC94BCEAC8}"/>
          </ac:spMkLst>
        </pc:spChg>
        <pc:spChg chg="add del">
          <ac:chgData name="Jinhong Brejnholt (JINB)" userId="b8219c71-9da7-4a12-aded-a071d88b9102" providerId="ADAL" clId="{C8E88D89-D9BA-4AF9-A386-C16D2697A7D3}" dt="2024-04-17T07:55:17.057" v="198" actId="26606"/>
          <ac:spMkLst>
            <pc:docMk/>
            <pc:sldMk cId="1561632557" sldId="292"/>
            <ac:spMk id="2058" creationId="{CADA4CA0-9A57-4FBE-A9E5-24DFC23C3F1A}"/>
          </ac:spMkLst>
        </pc:spChg>
        <pc:spChg chg="add del">
          <ac:chgData name="Jinhong Brejnholt (JINB)" userId="b8219c71-9da7-4a12-aded-a071d88b9102" providerId="ADAL" clId="{C8E88D89-D9BA-4AF9-A386-C16D2697A7D3}" dt="2024-04-17T07:54:33.088" v="194" actId="26606"/>
          <ac:spMkLst>
            <pc:docMk/>
            <pc:sldMk cId="1561632557" sldId="292"/>
            <ac:spMk id="2059" creationId="{7D417315-0A35-4882-ABD2-ABE3C89E5DCF}"/>
          </ac:spMkLst>
        </pc:spChg>
        <pc:spChg chg="add del">
          <ac:chgData name="Jinhong Brejnholt (JINB)" userId="b8219c71-9da7-4a12-aded-a071d88b9102" providerId="ADAL" clId="{C8E88D89-D9BA-4AF9-A386-C16D2697A7D3}" dt="2024-04-17T07:54:33.088" v="194" actId="26606"/>
          <ac:spMkLst>
            <pc:docMk/>
            <pc:sldMk cId="1561632557" sldId="292"/>
            <ac:spMk id="2061" creationId="{8B53612E-ADB2-4457-9688-89506397AF28}"/>
          </ac:spMkLst>
        </pc:spChg>
        <pc:spChg chg="add del">
          <ac:chgData name="Jinhong Brejnholt (JINB)" userId="b8219c71-9da7-4a12-aded-a071d88b9102" providerId="ADAL" clId="{C8E88D89-D9BA-4AF9-A386-C16D2697A7D3}" dt="2024-04-17T07:55:17.057" v="198" actId="26606"/>
          <ac:spMkLst>
            <pc:docMk/>
            <pc:sldMk cId="1561632557" sldId="292"/>
            <ac:spMk id="2063" creationId="{811CBAFA-D7E0-40A7-BB94-2C05304B407B}"/>
          </ac:spMkLst>
        </pc:spChg>
        <pc:spChg chg="add del">
          <ac:chgData name="Jinhong Brejnholt (JINB)" userId="b8219c71-9da7-4a12-aded-a071d88b9102" providerId="ADAL" clId="{C8E88D89-D9BA-4AF9-A386-C16D2697A7D3}" dt="2024-04-17T07:55:18.423" v="200" actId="26606"/>
          <ac:spMkLst>
            <pc:docMk/>
            <pc:sldMk cId="1561632557" sldId="292"/>
            <ac:spMk id="2065" creationId="{80861964-D86C-4A50-8F6D-B466384A61B1}"/>
          </ac:spMkLst>
        </pc:spChg>
        <pc:spChg chg="add del">
          <ac:chgData name="Jinhong Brejnholt (JINB)" userId="b8219c71-9da7-4a12-aded-a071d88b9102" providerId="ADAL" clId="{C8E88D89-D9BA-4AF9-A386-C16D2697A7D3}" dt="2024-04-17T07:55:18.423" v="200" actId="26606"/>
          <ac:spMkLst>
            <pc:docMk/>
            <pc:sldMk cId="1561632557" sldId="292"/>
            <ac:spMk id="2067" creationId="{02CE8509-9E93-4D74-BF24-661F111C72AB}"/>
          </ac:spMkLst>
        </pc:spChg>
        <pc:spChg chg="add del">
          <ac:chgData name="Jinhong Brejnholt (JINB)" userId="b8219c71-9da7-4a12-aded-a071d88b9102" providerId="ADAL" clId="{C8E88D89-D9BA-4AF9-A386-C16D2697A7D3}" dt="2024-04-17T07:55:18.423" v="200" actId="26606"/>
          <ac:spMkLst>
            <pc:docMk/>
            <pc:sldMk cId="1561632557" sldId="292"/>
            <ac:spMk id="2068" creationId="{66E8BA98-E13C-403B-AC96-75E203799CC0}"/>
          </ac:spMkLst>
        </pc:spChg>
        <pc:spChg chg="add del">
          <ac:chgData name="Jinhong Brejnholt (JINB)" userId="b8219c71-9da7-4a12-aded-a071d88b9102" providerId="ADAL" clId="{C8E88D89-D9BA-4AF9-A386-C16D2697A7D3}" dt="2024-04-17T07:55:18.977" v="202" actId="26606"/>
          <ac:spMkLst>
            <pc:docMk/>
            <pc:sldMk cId="1561632557" sldId="292"/>
            <ac:spMk id="2070" creationId="{F64BBAA4-C62B-4146-B49F-FE4CC4655EE0}"/>
          </ac:spMkLst>
        </pc:spChg>
        <pc:spChg chg="add del">
          <ac:chgData name="Jinhong Brejnholt (JINB)" userId="b8219c71-9da7-4a12-aded-a071d88b9102" providerId="ADAL" clId="{C8E88D89-D9BA-4AF9-A386-C16D2697A7D3}" dt="2024-04-17T07:55:18.977" v="202" actId="26606"/>
          <ac:spMkLst>
            <pc:docMk/>
            <pc:sldMk cId="1561632557" sldId="292"/>
            <ac:spMk id="2071" creationId="{77C34054-98F8-4229-885E-04C525969C5E}"/>
          </ac:spMkLst>
        </pc:spChg>
        <pc:spChg chg="add del">
          <ac:chgData name="Jinhong Brejnholt (JINB)" userId="b8219c71-9da7-4a12-aded-a071d88b9102" providerId="ADAL" clId="{C8E88D89-D9BA-4AF9-A386-C16D2697A7D3}" dt="2024-04-17T07:55:18.977" v="202" actId="26606"/>
          <ac:spMkLst>
            <pc:docMk/>
            <pc:sldMk cId="1561632557" sldId="292"/>
            <ac:spMk id="2072" creationId="{22AAB964-B835-4B93-A1F3-4A30D1F38589}"/>
          </ac:spMkLst>
        </pc:spChg>
        <pc:spChg chg="add del">
          <ac:chgData name="Jinhong Brejnholt (JINB)" userId="b8219c71-9da7-4a12-aded-a071d88b9102" providerId="ADAL" clId="{C8E88D89-D9BA-4AF9-A386-C16D2697A7D3}" dt="2024-04-17T07:55:33.478" v="206" actId="26606"/>
          <ac:spMkLst>
            <pc:docMk/>
            <pc:sldMk cId="1561632557" sldId="292"/>
            <ac:spMk id="2074" creationId="{311973C2-EB8B-452A-A698-4A252FD3AE28}"/>
          </ac:spMkLst>
        </pc:spChg>
        <pc:spChg chg="add del">
          <ac:chgData name="Jinhong Brejnholt (JINB)" userId="b8219c71-9da7-4a12-aded-a071d88b9102" providerId="ADAL" clId="{C8E88D89-D9BA-4AF9-A386-C16D2697A7D3}" dt="2024-04-17T07:55:33.478" v="206" actId="26606"/>
          <ac:spMkLst>
            <pc:docMk/>
            <pc:sldMk cId="1561632557" sldId="292"/>
            <ac:spMk id="2075" creationId="{10162E77-11AD-44A7-84EC-40C59EEFBD2E}"/>
          </ac:spMkLst>
        </pc:spChg>
        <pc:spChg chg="add del">
          <ac:chgData name="Jinhong Brejnholt (JINB)" userId="b8219c71-9da7-4a12-aded-a071d88b9102" providerId="ADAL" clId="{C8E88D89-D9BA-4AF9-A386-C16D2697A7D3}" dt="2024-04-17T07:56:31.257" v="217" actId="26606"/>
          <ac:spMkLst>
            <pc:docMk/>
            <pc:sldMk cId="1561632557" sldId="292"/>
            <ac:spMk id="2081" creationId="{D40791F6-715D-481A-9C4A-3645AECFD5A0}"/>
          </ac:spMkLst>
        </pc:spChg>
        <pc:spChg chg="add del">
          <ac:chgData name="Jinhong Brejnholt (JINB)" userId="b8219c71-9da7-4a12-aded-a071d88b9102" providerId="ADAL" clId="{C8E88D89-D9BA-4AF9-A386-C16D2697A7D3}" dt="2024-04-17T07:56:31.257" v="217" actId="26606"/>
          <ac:spMkLst>
            <pc:docMk/>
            <pc:sldMk cId="1561632557" sldId="292"/>
            <ac:spMk id="2085" creationId="{CADA4CA0-9A57-4FBE-A9E5-24DFC23C3F1A}"/>
          </ac:spMkLst>
        </pc:spChg>
        <pc:spChg chg="add del">
          <ac:chgData name="Jinhong Brejnholt (JINB)" userId="b8219c71-9da7-4a12-aded-a071d88b9102" providerId="ADAL" clId="{C8E88D89-D9BA-4AF9-A386-C16D2697A7D3}" dt="2024-04-17T07:56:31.257" v="217" actId="26606"/>
          <ac:spMkLst>
            <pc:docMk/>
            <pc:sldMk cId="1561632557" sldId="292"/>
            <ac:spMk id="2087" creationId="{811CBAFA-D7E0-40A7-BB94-2C05304B407B}"/>
          </ac:spMkLst>
        </pc:spChg>
        <pc:spChg chg="add del">
          <ac:chgData name="Jinhong Brejnholt (JINB)" userId="b8219c71-9da7-4a12-aded-a071d88b9102" providerId="ADAL" clId="{C8E88D89-D9BA-4AF9-A386-C16D2697A7D3}" dt="2024-04-17T07:56:25.442" v="210" actId="26606"/>
          <ac:spMkLst>
            <pc:docMk/>
            <pc:sldMk cId="1561632557" sldId="292"/>
            <ac:spMk id="2092" creationId="{D40791F6-715D-481A-9C4A-3645AECFD5A0}"/>
          </ac:spMkLst>
        </pc:spChg>
        <pc:spChg chg="add del">
          <ac:chgData name="Jinhong Brejnholt (JINB)" userId="b8219c71-9da7-4a12-aded-a071d88b9102" providerId="ADAL" clId="{C8E88D89-D9BA-4AF9-A386-C16D2697A7D3}" dt="2024-04-17T07:56:25.442" v="210" actId="26606"/>
          <ac:spMkLst>
            <pc:docMk/>
            <pc:sldMk cId="1561632557" sldId="292"/>
            <ac:spMk id="2096" creationId="{CADA4CA0-9A57-4FBE-A9E5-24DFC23C3F1A}"/>
          </ac:spMkLst>
        </pc:spChg>
        <pc:spChg chg="add del">
          <ac:chgData name="Jinhong Brejnholt (JINB)" userId="b8219c71-9da7-4a12-aded-a071d88b9102" providerId="ADAL" clId="{C8E88D89-D9BA-4AF9-A386-C16D2697A7D3}" dt="2024-04-17T07:56:25.442" v="210" actId="26606"/>
          <ac:spMkLst>
            <pc:docMk/>
            <pc:sldMk cId="1561632557" sldId="292"/>
            <ac:spMk id="2098" creationId="{811CBAFA-D7E0-40A7-BB94-2C05304B407B}"/>
          </ac:spMkLst>
        </pc:spChg>
        <pc:spChg chg="add del">
          <ac:chgData name="Jinhong Brejnholt (JINB)" userId="b8219c71-9da7-4a12-aded-a071d88b9102" providerId="ADAL" clId="{C8E88D89-D9BA-4AF9-A386-C16D2697A7D3}" dt="2024-04-17T07:56:27.023" v="212" actId="26606"/>
          <ac:spMkLst>
            <pc:docMk/>
            <pc:sldMk cId="1561632557" sldId="292"/>
            <ac:spMk id="2101" creationId="{19C0D743-B1D4-4E51-9DA7-C7D5DFB38BA1}"/>
          </ac:spMkLst>
        </pc:spChg>
        <pc:spChg chg="add del">
          <ac:chgData name="Jinhong Brejnholt (JINB)" userId="b8219c71-9da7-4a12-aded-a071d88b9102" providerId="ADAL" clId="{C8E88D89-D9BA-4AF9-A386-C16D2697A7D3}" dt="2024-04-17T07:56:27.023" v="212" actId="26606"/>
          <ac:spMkLst>
            <pc:docMk/>
            <pc:sldMk cId="1561632557" sldId="292"/>
            <ac:spMk id="2102" creationId="{9C79E85A-4471-4765-8CC6-CC72735E6DCE}"/>
          </ac:spMkLst>
        </pc:spChg>
        <pc:spChg chg="add del">
          <ac:chgData name="Jinhong Brejnholt (JINB)" userId="b8219c71-9da7-4a12-aded-a071d88b9102" providerId="ADAL" clId="{C8E88D89-D9BA-4AF9-A386-C16D2697A7D3}" dt="2024-04-17T07:56:27.725" v="214" actId="26606"/>
          <ac:spMkLst>
            <pc:docMk/>
            <pc:sldMk cId="1561632557" sldId="292"/>
            <ac:spMk id="2104" creationId="{08CB54FC-0B2A-4107-9A70-958B90B76585}"/>
          </ac:spMkLst>
        </pc:spChg>
        <pc:spChg chg="add del">
          <ac:chgData name="Jinhong Brejnholt (JINB)" userId="b8219c71-9da7-4a12-aded-a071d88b9102" providerId="ADAL" clId="{C8E88D89-D9BA-4AF9-A386-C16D2697A7D3}" dt="2024-04-17T07:56:27.725" v="214" actId="26606"/>
          <ac:spMkLst>
            <pc:docMk/>
            <pc:sldMk cId="1561632557" sldId="292"/>
            <ac:spMk id="2106" creationId="{6587DBF8-5C50-4034-8B79-FE54A01A8E15}"/>
          </ac:spMkLst>
        </pc:spChg>
        <pc:spChg chg="add del">
          <ac:chgData name="Jinhong Brejnholt (JINB)" userId="b8219c71-9da7-4a12-aded-a071d88b9102" providerId="ADAL" clId="{C8E88D89-D9BA-4AF9-A386-C16D2697A7D3}" dt="2024-04-17T07:56:27.725" v="214" actId="26606"/>
          <ac:spMkLst>
            <pc:docMk/>
            <pc:sldMk cId="1561632557" sldId="292"/>
            <ac:spMk id="2107" creationId="{14720853-E885-4BE5-BFE2-24004CEF6952}"/>
          </ac:spMkLst>
        </pc:spChg>
        <pc:spChg chg="add del">
          <ac:chgData name="Jinhong Brejnholt (JINB)" userId="b8219c71-9da7-4a12-aded-a071d88b9102" providerId="ADAL" clId="{C8E88D89-D9BA-4AF9-A386-C16D2697A7D3}" dt="2024-04-17T07:56:31.257" v="216" actId="26606"/>
          <ac:spMkLst>
            <pc:docMk/>
            <pc:sldMk cId="1561632557" sldId="292"/>
            <ac:spMk id="2109" creationId="{0AB6E427-3F73-4C06-A5D5-AE52C3883B50}"/>
          </ac:spMkLst>
        </pc:spChg>
        <pc:spChg chg="add del">
          <ac:chgData name="Jinhong Brejnholt (JINB)" userId="b8219c71-9da7-4a12-aded-a071d88b9102" providerId="ADAL" clId="{C8E88D89-D9BA-4AF9-A386-C16D2697A7D3}" dt="2024-04-17T07:56:31.257" v="216" actId="26606"/>
          <ac:spMkLst>
            <pc:docMk/>
            <pc:sldMk cId="1561632557" sldId="292"/>
            <ac:spMk id="2110" creationId="{D8C9BDAA-0390-4B39-9B5C-BC95E5120DA4}"/>
          </ac:spMkLst>
        </pc:spChg>
        <pc:spChg chg="add del">
          <ac:chgData name="Jinhong Brejnholt (JINB)" userId="b8219c71-9da7-4a12-aded-a071d88b9102" providerId="ADAL" clId="{C8E88D89-D9BA-4AF9-A386-C16D2697A7D3}" dt="2024-04-17T07:56:31.257" v="216" actId="26606"/>
          <ac:spMkLst>
            <pc:docMk/>
            <pc:sldMk cId="1561632557" sldId="292"/>
            <ac:spMk id="2111" creationId="{F9DB1FE5-9D46-433B-99D1-2F1B8DC79855}"/>
          </ac:spMkLst>
        </pc:spChg>
        <pc:spChg chg="add">
          <ac:chgData name="Jinhong Brejnholt (JINB)" userId="b8219c71-9da7-4a12-aded-a071d88b9102" providerId="ADAL" clId="{C8E88D89-D9BA-4AF9-A386-C16D2697A7D3}" dt="2024-04-17T07:56:31.257" v="217" actId="26606"/>
          <ac:spMkLst>
            <pc:docMk/>
            <pc:sldMk cId="1561632557" sldId="292"/>
            <ac:spMk id="2113" creationId="{873ECEC8-0F24-45B8-950F-35FC94BCEAC8}"/>
          </ac:spMkLst>
        </pc:spChg>
        <pc:spChg chg="add">
          <ac:chgData name="Jinhong Brejnholt (JINB)" userId="b8219c71-9da7-4a12-aded-a071d88b9102" providerId="ADAL" clId="{C8E88D89-D9BA-4AF9-A386-C16D2697A7D3}" dt="2024-04-17T07:56:31.257" v="217" actId="26606"/>
          <ac:spMkLst>
            <pc:docMk/>
            <pc:sldMk cId="1561632557" sldId="292"/>
            <ac:spMk id="2115" creationId="{7D417315-0A35-4882-ABD2-ABE3C89E5DCF}"/>
          </ac:spMkLst>
        </pc:spChg>
        <pc:spChg chg="add">
          <ac:chgData name="Jinhong Brejnholt (JINB)" userId="b8219c71-9da7-4a12-aded-a071d88b9102" providerId="ADAL" clId="{C8E88D89-D9BA-4AF9-A386-C16D2697A7D3}" dt="2024-04-17T07:56:31.257" v="217" actId="26606"/>
          <ac:spMkLst>
            <pc:docMk/>
            <pc:sldMk cId="1561632557" sldId="292"/>
            <ac:spMk id="2116" creationId="{8B53612E-ADB2-4457-9688-89506397AF28}"/>
          </ac:spMkLst>
        </pc:spChg>
        <pc:picChg chg="add del mod">
          <ac:chgData name="Jinhong Brejnholt (JINB)" userId="b8219c71-9da7-4a12-aded-a071d88b9102" providerId="ADAL" clId="{C8E88D89-D9BA-4AF9-A386-C16D2697A7D3}" dt="2024-04-17T07:56:17.306" v="208" actId="478"/>
          <ac:picMkLst>
            <pc:docMk/>
            <pc:sldMk cId="1561632557" sldId="292"/>
            <ac:picMk id="4" creationId="{38ED349D-7B8D-C113-07B9-8420539DC623}"/>
          </ac:picMkLst>
        </pc:picChg>
        <pc:picChg chg="add mod ord">
          <ac:chgData name="Jinhong Brejnholt (JINB)" userId="b8219c71-9da7-4a12-aded-a071d88b9102" providerId="ADAL" clId="{C8E88D89-D9BA-4AF9-A386-C16D2697A7D3}" dt="2024-04-17T07:56:31.257" v="217" actId="26606"/>
          <ac:picMkLst>
            <pc:docMk/>
            <pc:sldMk cId="1561632557" sldId="292"/>
            <ac:picMk id="5" creationId="{2B65CB3B-06A4-F7E2-70E1-64238CEB4ECB}"/>
          </ac:picMkLst>
        </pc:picChg>
        <pc:picChg chg="add del mod">
          <ac:chgData name="Jinhong Brejnholt (JINB)" userId="b8219c71-9da7-4a12-aded-a071d88b9102" providerId="ADAL" clId="{C8E88D89-D9BA-4AF9-A386-C16D2697A7D3}" dt="2024-04-17T07:55:11.903" v="195" actId="478"/>
          <ac:picMkLst>
            <pc:docMk/>
            <pc:sldMk cId="1561632557" sldId="292"/>
            <ac:picMk id="2050" creationId="{92409153-E10D-8FD5-A84A-B5A8DEF53E41}"/>
          </ac:picMkLst>
        </pc:picChg>
        <pc:picChg chg="add del mod">
          <ac:chgData name="Jinhong Brejnholt (JINB)" userId="b8219c71-9da7-4a12-aded-a071d88b9102" providerId="ADAL" clId="{C8E88D89-D9BA-4AF9-A386-C16D2697A7D3}" dt="2024-04-17T07:55:30.942" v="204" actId="478"/>
          <ac:picMkLst>
            <pc:docMk/>
            <pc:sldMk cId="1561632557" sldId="292"/>
            <ac:picMk id="2052" creationId="{CAB70A07-0F58-A1AD-FF8D-1770E9AE72CD}"/>
          </ac:picMkLst>
        </pc:picChg>
        <pc:cxnChg chg="add del">
          <ac:chgData name="Jinhong Brejnholt (JINB)" userId="b8219c71-9da7-4a12-aded-a071d88b9102" providerId="ADAL" clId="{C8E88D89-D9BA-4AF9-A386-C16D2697A7D3}" dt="2024-04-17T07:55:17.057" v="198" actId="26606"/>
          <ac:cxnSpMkLst>
            <pc:docMk/>
            <pc:sldMk cId="1561632557" sldId="292"/>
            <ac:cxnSpMk id="2056" creationId="{740F83A4-FAC4-4867-95A5-BBFD280C7BF5}"/>
          </ac:cxnSpMkLst>
        </pc:cxnChg>
        <pc:cxnChg chg="add del">
          <ac:chgData name="Jinhong Brejnholt (JINB)" userId="b8219c71-9da7-4a12-aded-a071d88b9102" providerId="ADAL" clId="{C8E88D89-D9BA-4AF9-A386-C16D2697A7D3}" dt="2024-04-17T07:54:33.088" v="194" actId="26606"/>
          <ac:cxnSpMkLst>
            <pc:docMk/>
            <pc:sldMk cId="1561632557" sldId="292"/>
            <ac:cxnSpMk id="2057" creationId="{89EB8C68-FF1B-4849-867B-32D29B19F102}"/>
          </ac:cxnSpMkLst>
        </pc:cxnChg>
        <pc:cxnChg chg="add del">
          <ac:chgData name="Jinhong Brejnholt (JINB)" userId="b8219c71-9da7-4a12-aded-a071d88b9102" providerId="ADAL" clId="{C8E88D89-D9BA-4AF9-A386-C16D2697A7D3}" dt="2024-04-17T07:55:18.423" v="200" actId="26606"/>
          <ac:cxnSpMkLst>
            <pc:docMk/>
            <pc:sldMk cId="1561632557" sldId="292"/>
            <ac:cxnSpMk id="2066" creationId="{754A678E-8F30-4E92-A5BF-F5D03D011394}"/>
          </ac:cxnSpMkLst>
        </pc:cxnChg>
        <pc:cxnChg chg="add del">
          <ac:chgData name="Jinhong Brejnholt (JINB)" userId="b8219c71-9da7-4a12-aded-a071d88b9102" providerId="ADAL" clId="{C8E88D89-D9BA-4AF9-A386-C16D2697A7D3}" dt="2024-04-17T07:55:33.478" v="206" actId="26606"/>
          <ac:cxnSpMkLst>
            <pc:docMk/>
            <pc:sldMk cId="1561632557" sldId="292"/>
            <ac:cxnSpMk id="2076" creationId="{5AB158E9-1B40-4CD6-95F0-95CA11DF7B7A}"/>
          </ac:cxnSpMkLst>
        </pc:cxnChg>
        <pc:cxnChg chg="add del">
          <ac:chgData name="Jinhong Brejnholt (JINB)" userId="b8219c71-9da7-4a12-aded-a071d88b9102" providerId="ADAL" clId="{C8E88D89-D9BA-4AF9-A386-C16D2697A7D3}" dt="2024-04-17T07:56:31.257" v="217" actId="26606"/>
          <ac:cxnSpMkLst>
            <pc:docMk/>
            <pc:sldMk cId="1561632557" sldId="292"/>
            <ac:cxnSpMk id="2083" creationId="{740F83A4-FAC4-4867-95A5-BBFD280C7BF5}"/>
          </ac:cxnSpMkLst>
        </pc:cxnChg>
        <pc:cxnChg chg="add del">
          <ac:chgData name="Jinhong Brejnholt (JINB)" userId="b8219c71-9da7-4a12-aded-a071d88b9102" providerId="ADAL" clId="{C8E88D89-D9BA-4AF9-A386-C16D2697A7D3}" dt="2024-04-17T07:56:25.442" v="210" actId="26606"/>
          <ac:cxnSpMkLst>
            <pc:docMk/>
            <pc:sldMk cId="1561632557" sldId="292"/>
            <ac:cxnSpMk id="2094" creationId="{740F83A4-FAC4-4867-95A5-BBFD280C7BF5}"/>
          </ac:cxnSpMkLst>
        </pc:cxnChg>
        <pc:cxnChg chg="add del">
          <ac:chgData name="Jinhong Brejnholt (JINB)" userId="b8219c71-9da7-4a12-aded-a071d88b9102" providerId="ADAL" clId="{C8E88D89-D9BA-4AF9-A386-C16D2697A7D3}" dt="2024-04-17T07:56:27.023" v="212" actId="26606"/>
          <ac:cxnSpMkLst>
            <pc:docMk/>
            <pc:sldMk cId="1561632557" sldId="292"/>
            <ac:cxnSpMk id="2100" creationId="{22E0153F-9015-419B-A6CF-89D70D5A9093}"/>
          </ac:cxnSpMkLst>
        </pc:cxnChg>
        <pc:cxnChg chg="add del">
          <ac:chgData name="Jinhong Brejnholt (JINB)" userId="b8219c71-9da7-4a12-aded-a071d88b9102" providerId="ADAL" clId="{C8E88D89-D9BA-4AF9-A386-C16D2697A7D3}" dt="2024-04-17T07:56:27.725" v="214" actId="26606"/>
          <ac:cxnSpMkLst>
            <pc:docMk/>
            <pc:sldMk cId="1561632557" sldId="292"/>
            <ac:cxnSpMk id="2105" creationId="{7855A9B5-1710-4B19-B0F1-CDFDD4ED5B7E}"/>
          </ac:cxnSpMkLst>
        </pc:cxnChg>
        <pc:cxnChg chg="add">
          <ac:chgData name="Jinhong Brejnholt (JINB)" userId="b8219c71-9da7-4a12-aded-a071d88b9102" providerId="ADAL" clId="{C8E88D89-D9BA-4AF9-A386-C16D2697A7D3}" dt="2024-04-17T07:56:31.257" v="217" actId="26606"/>
          <ac:cxnSpMkLst>
            <pc:docMk/>
            <pc:sldMk cId="1561632557" sldId="292"/>
            <ac:cxnSpMk id="2114" creationId="{89EB8C68-FF1B-4849-867B-32D29B19F102}"/>
          </ac:cxnSpMkLst>
        </pc:cxnChg>
      </pc:sldChg>
      <pc:sldChg chg="addSp delSp modSp add del mod ord">
        <pc:chgData name="Jinhong Brejnholt (JINB)" userId="b8219c71-9da7-4a12-aded-a071d88b9102" providerId="ADAL" clId="{C8E88D89-D9BA-4AF9-A386-C16D2697A7D3}" dt="2024-04-17T08:16:26.772" v="334" actId="47"/>
        <pc:sldMkLst>
          <pc:docMk/>
          <pc:sldMk cId="1696486098" sldId="293"/>
        </pc:sldMkLst>
        <pc:spChg chg="mod">
          <ac:chgData name="Jinhong Brejnholt (JINB)" userId="b8219c71-9da7-4a12-aded-a071d88b9102" providerId="ADAL" clId="{C8E88D89-D9BA-4AF9-A386-C16D2697A7D3}" dt="2024-04-17T07:59:38.506" v="286" actId="20577"/>
          <ac:spMkLst>
            <pc:docMk/>
            <pc:sldMk cId="1696486098" sldId="293"/>
            <ac:spMk id="3" creationId="{DEA525A2-B3A9-F292-F9AB-9FA570DB1E3A}"/>
          </ac:spMkLst>
        </pc:spChg>
        <pc:picChg chg="del">
          <ac:chgData name="Jinhong Brejnholt (JINB)" userId="b8219c71-9da7-4a12-aded-a071d88b9102" providerId="ADAL" clId="{C8E88D89-D9BA-4AF9-A386-C16D2697A7D3}" dt="2024-04-17T08:12:40.924" v="301" actId="478"/>
          <ac:picMkLst>
            <pc:docMk/>
            <pc:sldMk cId="1696486098" sldId="293"/>
            <ac:picMk id="5" creationId="{2B65CB3B-06A4-F7E2-70E1-64238CEB4ECB}"/>
          </ac:picMkLst>
        </pc:picChg>
        <pc:picChg chg="add del mod">
          <ac:chgData name="Jinhong Brejnholt (JINB)" userId="b8219c71-9da7-4a12-aded-a071d88b9102" providerId="ADAL" clId="{C8E88D89-D9BA-4AF9-A386-C16D2697A7D3}" dt="2024-04-17T08:12:53.084" v="305" actId="478"/>
          <ac:picMkLst>
            <pc:docMk/>
            <pc:sldMk cId="1696486098" sldId="293"/>
            <ac:picMk id="6" creationId="{EFA60931-89F8-5FD5-0A47-CAD1E6C42F42}"/>
          </ac:picMkLst>
        </pc:picChg>
      </pc:sldChg>
      <pc:sldChg chg="delSp add del ord setBg delDesignElem">
        <pc:chgData name="Jinhong Brejnholt (JINB)" userId="b8219c71-9da7-4a12-aded-a071d88b9102" providerId="ADAL" clId="{C8E88D89-D9BA-4AF9-A386-C16D2697A7D3}" dt="2024-04-17T07:59:01.444" v="274" actId="47"/>
        <pc:sldMkLst>
          <pc:docMk/>
          <pc:sldMk cId="3729273093" sldId="293"/>
        </pc:sldMkLst>
        <pc:spChg chg="del">
          <ac:chgData name="Jinhong Brejnholt (JINB)" userId="b8219c71-9da7-4a12-aded-a071d88b9102" providerId="ADAL" clId="{C8E88D89-D9BA-4AF9-A386-C16D2697A7D3}" dt="2024-04-17T07:58:56.695" v="271"/>
          <ac:spMkLst>
            <pc:docMk/>
            <pc:sldMk cId="3729273093" sldId="293"/>
            <ac:spMk id="2113" creationId="{873ECEC8-0F24-45B8-950F-35FC94BCEAC8}"/>
          </ac:spMkLst>
        </pc:spChg>
        <pc:spChg chg="del">
          <ac:chgData name="Jinhong Brejnholt (JINB)" userId="b8219c71-9da7-4a12-aded-a071d88b9102" providerId="ADAL" clId="{C8E88D89-D9BA-4AF9-A386-C16D2697A7D3}" dt="2024-04-17T07:58:56.695" v="271"/>
          <ac:spMkLst>
            <pc:docMk/>
            <pc:sldMk cId="3729273093" sldId="293"/>
            <ac:spMk id="2115" creationId="{7D417315-0A35-4882-ABD2-ABE3C89E5DCF}"/>
          </ac:spMkLst>
        </pc:spChg>
        <pc:spChg chg="del">
          <ac:chgData name="Jinhong Brejnholt (JINB)" userId="b8219c71-9da7-4a12-aded-a071d88b9102" providerId="ADAL" clId="{C8E88D89-D9BA-4AF9-A386-C16D2697A7D3}" dt="2024-04-17T07:58:56.695" v="271"/>
          <ac:spMkLst>
            <pc:docMk/>
            <pc:sldMk cId="3729273093" sldId="293"/>
            <ac:spMk id="2116" creationId="{8B53612E-ADB2-4457-9688-89506397AF28}"/>
          </ac:spMkLst>
        </pc:spChg>
        <pc:cxnChg chg="del">
          <ac:chgData name="Jinhong Brejnholt (JINB)" userId="b8219c71-9da7-4a12-aded-a071d88b9102" providerId="ADAL" clId="{C8E88D89-D9BA-4AF9-A386-C16D2697A7D3}" dt="2024-04-17T07:58:56.695" v="271"/>
          <ac:cxnSpMkLst>
            <pc:docMk/>
            <pc:sldMk cId="3729273093" sldId="293"/>
            <ac:cxnSpMk id="2114" creationId="{89EB8C68-FF1B-4849-867B-32D29B19F102}"/>
          </ac:cxnSpMkLst>
        </pc:cxnChg>
      </pc:sldChg>
      <pc:sldChg chg="add ord">
        <pc:chgData name="Jinhong Brejnholt (JINB)" userId="b8219c71-9da7-4a12-aded-a071d88b9102" providerId="ADAL" clId="{C8E88D89-D9BA-4AF9-A386-C16D2697A7D3}" dt="2024-04-17T08:12:48.694" v="304"/>
        <pc:sldMkLst>
          <pc:docMk/>
          <pc:sldMk cId="814848195" sldId="294"/>
        </pc:sldMkLst>
      </pc:sldChg>
      <pc:sldChg chg="delSp add del setBg delDesignElem">
        <pc:chgData name="Jinhong Brejnholt (JINB)" userId="b8219c71-9da7-4a12-aded-a071d88b9102" providerId="ADAL" clId="{C8E88D89-D9BA-4AF9-A386-C16D2697A7D3}" dt="2024-04-17T08:13:27.655" v="309" actId="47"/>
        <pc:sldMkLst>
          <pc:docMk/>
          <pc:sldMk cId="3698650890" sldId="295"/>
        </pc:sldMkLst>
        <pc:spChg chg="del">
          <ac:chgData name="Jinhong Brejnholt (JINB)" userId="b8219c71-9da7-4a12-aded-a071d88b9102" providerId="ADAL" clId="{C8E88D89-D9BA-4AF9-A386-C16D2697A7D3}" dt="2024-04-17T08:13:22.853" v="307"/>
          <ac:spMkLst>
            <pc:docMk/>
            <pc:sldMk cId="3698650890" sldId="295"/>
            <ac:spMk id="2113" creationId="{873ECEC8-0F24-45B8-950F-35FC94BCEAC8}"/>
          </ac:spMkLst>
        </pc:spChg>
        <pc:spChg chg="del">
          <ac:chgData name="Jinhong Brejnholt (JINB)" userId="b8219c71-9da7-4a12-aded-a071d88b9102" providerId="ADAL" clId="{C8E88D89-D9BA-4AF9-A386-C16D2697A7D3}" dt="2024-04-17T08:13:22.853" v="307"/>
          <ac:spMkLst>
            <pc:docMk/>
            <pc:sldMk cId="3698650890" sldId="295"/>
            <ac:spMk id="2115" creationId="{7D417315-0A35-4882-ABD2-ABE3C89E5DCF}"/>
          </ac:spMkLst>
        </pc:spChg>
        <pc:spChg chg="del">
          <ac:chgData name="Jinhong Brejnholt (JINB)" userId="b8219c71-9da7-4a12-aded-a071d88b9102" providerId="ADAL" clId="{C8E88D89-D9BA-4AF9-A386-C16D2697A7D3}" dt="2024-04-17T08:13:22.853" v="307"/>
          <ac:spMkLst>
            <pc:docMk/>
            <pc:sldMk cId="3698650890" sldId="295"/>
            <ac:spMk id="2116" creationId="{8B53612E-ADB2-4457-9688-89506397AF28}"/>
          </ac:spMkLst>
        </pc:spChg>
        <pc:cxnChg chg="del">
          <ac:chgData name="Jinhong Brejnholt (JINB)" userId="b8219c71-9da7-4a12-aded-a071d88b9102" providerId="ADAL" clId="{C8E88D89-D9BA-4AF9-A386-C16D2697A7D3}" dt="2024-04-17T08:13:22.853" v="307"/>
          <ac:cxnSpMkLst>
            <pc:docMk/>
            <pc:sldMk cId="3698650890" sldId="295"/>
            <ac:cxnSpMk id="2114" creationId="{89EB8C68-FF1B-4849-867B-32D29B19F102}"/>
          </ac:cxnSpMkLst>
        </pc:cxnChg>
      </pc:sldChg>
      <pc:sldChg chg="modSp add mod">
        <pc:chgData name="Jinhong Brejnholt (JINB)" userId="b8219c71-9da7-4a12-aded-a071d88b9102" providerId="ADAL" clId="{C8E88D89-D9BA-4AF9-A386-C16D2697A7D3}" dt="2024-04-17T08:14:20.554" v="321" actId="400"/>
        <pc:sldMkLst>
          <pc:docMk/>
          <pc:sldMk cId="888268896" sldId="296"/>
        </pc:sldMkLst>
        <pc:spChg chg="mod">
          <ac:chgData name="Jinhong Brejnholt (JINB)" userId="b8219c71-9da7-4a12-aded-a071d88b9102" providerId="ADAL" clId="{C8E88D89-D9BA-4AF9-A386-C16D2697A7D3}" dt="2024-04-17T08:14:20.554" v="321" actId="400"/>
          <ac:spMkLst>
            <pc:docMk/>
            <pc:sldMk cId="888268896" sldId="296"/>
            <ac:spMk id="3" creationId="{DEA525A2-B3A9-F292-F9AB-9FA570DB1E3A}"/>
          </ac:spMkLst>
        </pc:spChg>
      </pc:sldChg>
      <pc:sldChg chg="modSp add mod">
        <pc:chgData name="Jinhong Brejnholt (JINB)" userId="b8219c71-9da7-4a12-aded-a071d88b9102" providerId="ADAL" clId="{C8E88D89-D9BA-4AF9-A386-C16D2697A7D3}" dt="2024-04-17T08:15:35.901" v="325"/>
        <pc:sldMkLst>
          <pc:docMk/>
          <pc:sldMk cId="2983650131" sldId="297"/>
        </pc:sldMkLst>
        <pc:spChg chg="mod">
          <ac:chgData name="Jinhong Brejnholt (JINB)" userId="b8219c71-9da7-4a12-aded-a071d88b9102" providerId="ADAL" clId="{C8E88D89-D9BA-4AF9-A386-C16D2697A7D3}" dt="2024-04-17T08:15:35.901" v="325"/>
          <ac:spMkLst>
            <pc:docMk/>
            <pc:sldMk cId="2983650131" sldId="297"/>
            <ac:spMk id="3" creationId="{DEA525A2-B3A9-F292-F9AB-9FA570DB1E3A}"/>
          </ac:spMkLst>
        </pc:spChg>
      </pc:sldChg>
      <pc:sldChg chg="modSp add mod">
        <pc:chgData name="Jinhong Brejnholt (JINB)" userId="b8219c71-9da7-4a12-aded-a071d88b9102" providerId="ADAL" clId="{C8E88D89-D9BA-4AF9-A386-C16D2697A7D3}" dt="2024-04-17T08:24:30.618" v="354" actId="20577"/>
        <pc:sldMkLst>
          <pc:docMk/>
          <pc:sldMk cId="563196736" sldId="298"/>
        </pc:sldMkLst>
        <pc:spChg chg="mod">
          <ac:chgData name="Jinhong Brejnholt (JINB)" userId="b8219c71-9da7-4a12-aded-a071d88b9102" providerId="ADAL" clId="{C8E88D89-D9BA-4AF9-A386-C16D2697A7D3}" dt="2024-04-17T08:24:30.618" v="354" actId="20577"/>
          <ac:spMkLst>
            <pc:docMk/>
            <pc:sldMk cId="563196736" sldId="298"/>
            <ac:spMk id="3" creationId="{DEA525A2-B3A9-F292-F9AB-9FA570DB1E3A}"/>
          </ac:spMkLst>
        </pc:spChg>
      </pc:sldChg>
      <pc:sldChg chg="addSp delSp add del setBg delDesignElem">
        <pc:chgData name="Jinhong Brejnholt (JINB)" userId="b8219c71-9da7-4a12-aded-a071d88b9102" providerId="ADAL" clId="{C8E88D89-D9BA-4AF9-A386-C16D2697A7D3}" dt="2024-04-17T08:13:51.018" v="315"/>
        <pc:sldMkLst>
          <pc:docMk/>
          <pc:sldMk cId="1680495408" sldId="298"/>
        </pc:sldMkLst>
        <pc:spChg chg="add del">
          <ac:chgData name="Jinhong Brejnholt (JINB)" userId="b8219c71-9da7-4a12-aded-a071d88b9102" providerId="ADAL" clId="{C8E88D89-D9BA-4AF9-A386-C16D2697A7D3}" dt="2024-04-17T08:13:51.018" v="315"/>
          <ac:spMkLst>
            <pc:docMk/>
            <pc:sldMk cId="1680495408" sldId="298"/>
            <ac:spMk id="2113" creationId="{873ECEC8-0F24-45B8-950F-35FC94BCEAC8}"/>
          </ac:spMkLst>
        </pc:spChg>
        <pc:spChg chg="add del">
          <ac:chgData name="Jinhong Brejnholt (JINB)" userId="b8219c71-9da7-4a12-aded-a071d88b9102" providerId="ADAL" clId="{C8E88D89-D9BA-4AF9-A386-C16D2697A7D3}" dt="2024-04-17T08:13:51.018" v="315"/>
          <ac:spMkLst>
            <pc:docMk/>
            <pc:sldMk cId="1680495408" sldId="298"/>
            <ac:spMk id="2115" creationId="{7D417315-0A35-4882-ABD2-ABE3C89E5DCF}"/>
          </ac:spMkLst>
        </pc:spChg>
        <pc:spChg chg="add del">
          <ac:chgData name="Jinhong Brejnholt (JINB)" userId="b8219c71-9da7-4a12-aded-a071d88b9102" providerId="ADAL" clId="{C8E88D89-D9BA-4AF9-A386-C16D2697A7D3}" dt="2024-04-17T08:13:51.018" v="315"/>
          <ac:spMkLst>
            <pc:docMk/>
            <pc:sldMk cId="1680495408" sldId="298"/>
            <ac:spMk id="2116" creationId="{8B53612E-ADB2-4457-9688-89506397AF28}"/>
          </ac:spMkLst>
        </pc:spChg>
        <pc:cxnChg chg="add del">
          <ac:chgData name="Jinhong Brejnholt (JINB)" userId="b8219c71-9da7-4a12-aded-a071d88b9102" providerId="ADAL" clId="{C8E88D89-D9BA-4AF9-A386-C16D2697A7D3}" dt="2024-04-17T08:13:51.018" v="315"/>
          <ac:cxnSpMkLst>
            <pc:docMk/>
            <pc:sldMk cId="1680495408" sldId="298"/>
            <ac:cxnSpMk id="2114" creationId="{89EB8C68-FF1B-4849-867B-32D29B19F102}"/>
          </ac:cxnSpMkLst>
        </pc:cxnChg>
      </pc:sldChg>
      <pc:sldChg chg="modSp add mod">
        <pc:chgData name="Jinhong Brejnholt (JINB)" userId="b8219c71-9da7-4a12-aded-a071d88b9102" providerId="ADAL" clId="{C8E88D89-D9BA-4AF9-A386-C16D2697A7D3}" dt="2024-04-17T08:24:25.273" v="353" actId="20577"/>
        <pc:sldMkLst>
          <pc:docMk/>
          <pc:sldMk cId="1253297200" sldId="299"/>
        </pc:sldMkLst>
        <pc:spChg chg="mod">
          <ac:chgData name="Jinhong Brejnholt (JINB)" userId="b8219c71-9da7-4a12-aded-a071d88b9102" providerId="ADAL" clId="{C8E88D89-D9BA-4AF9-A386-C16D2697A7D3}" dt="2024-04-17T08:24:25.273" v="353" actId="20577"/>
          <ac:spMkLst>
            <pc:docMk/>
            <pc:sldMk cId="1253297200" sldId="299"/>
            <ac:spMk id="3" creationId="{DEA525A2-B3A9-F292-F9AB-9FA570DB1E3A}"/>
          </ac:spMkLst>
        </pc:spChg>
      </pc:sldChg>
      <pc:sldChg chg="modSp add mod">
        <pc:chgData name="Jinhong Brejnholt (JINB)" userId="b8219c71-9da7-4a12-aded-a071d88b9102" providerId="ADAL" clId="{C8E88D89-D9BA-4AF9-A386-C16D2697A7D3}" dt="2024-04-17T08:24:19.698" v="352" actId="20577"/>
        <pc:sldMkLst>
          <pc:docMk/>
          <pc:sldMk cId="3911456978" sldId="300"/>
        </pc:sldMkLst>
        <pc:spChg chg="mod">
          <ac:chgData name="Jinhong Brejnholt (JINB)" userId="b8219c71-9da7-4a12-aded-a071d88b9102" providerId="ADAL" clId="{C8E88D89-D9BA-4AF9-A386-C16D2697A7D3}" dt="2024-04-17T08:24:19.698" v="352" actId="20577"/>
          <ac:spMkLst>
            <pc:docMk/>
            <pc:sldMk cId="3911456978" sldId="300"/>
            <ac:spMk id="3" creationId="{DEA525A2-B3A9-F292-F9AB-9FA570DB1E3A}"/>
          </ac:spMkLst>
        </pc:spChg>
      </pc:sldChg>
      <pc:sldChg chg="modSp add mod">
        <pc:chgData name="Jinhong Brejnholt (JINB)" userId="b8219c71-9da7-4a12-aded-a071d88b9102" providerId="ADAL" clId="{C8E88D89-D9BA-4AF9-A386-C16D2697A7D3}" dt="2024-04-17T08:24:13.634" v="350" actId="20577"/>
        <pc:sldMkLst>
          <pc:docMk/>
          <pc:sldMk cId="3764463720" sldId="301"/>
        </pc:sldMkLst>
        <pc:spChg chg="mod">
          <ac:chgData name="Jinhong Brejnholt (JINB)" userId="b8219c71-9da7-4a12-aded-a071d88b9102" providerId="ADAL" clId="{C8E88D89-D9BA-4AF9-A386-C16D2697A7D3}" dt="2024-04-17T08:24:13.634" v="350" actId="20577"/>
          <ac:spMkLst>
            <pc:docMk/>
            <pc:sldMk cId="3764463720" sldId="301"/>
            <ac:spMk id="3" creationId="{DEA525A2-B3A9-F292-F9AB-9FA570DB1E3A}"/>
          </ac:spMkLst>
        </pc:spChg>
      </pc:sldChg>
      <pc:sldChg chg="addSp delSp modSp add mod">
        <pc:chgData name="Jinhong Brejnholt (JINB)" userId="b8219c71-9da7-4a12-aded-a071d88b9102" providerId="ADAL" clId="{C8E88D89-D9BA-4AF9-A386-C16D2697A7D3}" dt="2024-04-17T08:24:06.777" v="347" actId="20577"/>
        <pc:sldMkLst>
          <pc:docMk/>
          <pc:sldMk cId="2221987880" sldId="302"/>
        </pc:sldMkLst>
        <pc:spChg chg="mod">
          <ac:chgData name="Jinhong Brejnholt (JINB)" userId="b8219c71-9da7-4a12-aded-a071d88b9102" providerId="ADAL" clId="{C8E88D89-D9BA-4AF9-A386-C16D2697A7D3}" dt="2024-04-17T08:23:45.180" v="344" actId="5793"/>
          <ac:spMkLst>
            <pc:docMk/>
            <pc:sldMk cId="2221987880" sldId="302"/>
            <ac:spMk id="2" creationId="{C9DC85D8-7CA0-43C7-5934-B1AE5AAA9E11}"/>
          </ac:spMkLst>
        </pc:spChg>
        <pc:spChg chg="mod ord">
          <ac:chgData name="Jinhong Brejnholt (JINB)" userId="b8219c71-9da7-4a12-aded-a071d88b9102" providerId="ADAL" clId="{C8E88D89-D9BA-4AF9-A386-C16D2697A7D3}" dt="2024-04-17T08:24:06.777" v="347" actId="20577"/>
          <ac:spMkLst>
            <pc:docMk/>
            <pc:sldMk cId="2221987880" sldId="302"/>
            <ac:spMk id="3" creationId="{DEA525A2-B3A9-F292-F9AB-9FA570DB1E3A}"/>
          </ac:spMkLst>
        </pc:spChg>
        <pc:spChg chg="del">
          <ac:chgData name="Jinhong Brejnholt (JINB)" userId="b8219c71-9da7-4a12-aded-a071d88b9102" providerId="ADAL" clId="{C8E88D89-D9BA-4AF9-A386-C16D2697A7D3}" dt="2024-04-17T08:23:23.235" v="337" actId="26606"/>
          <ac:spMkLst>
            <pc:docMk/>
            <pc:sldMk cId="2221987880" sldId="302"/>
            <ac:spMk id="2113" creationId="{873ECEC8-0F24-45B8-950F-35FC94BCEAC8}"/>
          </ac:spMkLst>
        </pc:spChg>
        <pc:spChg chg="del">
          <ac:chgData name="Jinhong Brejnholt (JINB)" userId="b8219c71-9da7-4a12-aded-a071d88b9102" providerId="ADAL" clId="{C8E88D89-D9BA-4AF9-A386-C16D2697A7D3}" dt="2024-04-17T08:23:23.235" v="337" actId="26606"/>
          <ac:spMkLst>
            <pc:docMk/>
            <pc:sldMk cId="2221987880" sldId="302"/>
            <ac:spMk id="2115" creationId="{7D417315-0A35-4882-ABD2-ABE3C89E5DCF}"/>
          </ac:spMkLst>
        </pc:spChg>
        <pc:spChg chg="del">
          <ac:chgData name="Jinhong Brejnholt (JINB)" userId="b8219c71-9da7-4a12-aded-a071d88b9102" providerId="ADAL" clId="{C8E88D89-D9BA-4AF9-A386-C16D2697A7D3}" dt="2024-04-17T08:23:23.235" v="337" actId="26606"/>
          <ac:spMkLst>
            <pc:docMk/>
            <pc:sldMk cId="2221987880" sldId="302"/>
            <ac:spMk id="2116" creationId="{8B53612E-ADB2-4457-9688-89506397AF28}"/>
          </ac:spMkLst>
        </pc:spChg>
        <pc:spChg chg="add">
          <ac:chgData name="Jinhong Brejnholt (JINB)" userId="b8219c71-9da7-4a12-aded-a071d88b9102" providerId="ADAL" clId="{C8E88D89-D9BA-4AF9-A386-C16D2697A7D3}" dt="2024-04-17T08:23:23.235" v="337" actId="26606"/>
          <ac:spMkLst>
            <pc:docMk/>
            <pc:sldMk cId="2221987880" sldId="302"/>
            <ac:spMk id="5127" creationId="{873ECEC8-0F24-45B8-950F-35FC94BCEAC8}"/>
          </ac:spMkLst>
        </pc:spChg>
        <pc:spChg chg="add">
          <ac:chgData name="Jinhong Brejnholt (JINB)" userId="b8219c71-9da7-4a12-aded-a071d88b9102" providerId="ADAL" clId="{C8E88D89-D9BA-4AF9-A386-C16D2697A7D3}" dt="2024-04-17T08:23:23.235" v="337" actId="26606"/>
          <ac:spMkLst>
            <pc:docMk/>
            <pc:sldMk cId="2221987880" sldId="302"/>
            <ac:spMk id="5131" creationId="{7D417315-0A35-4882-ABD2-ABE3C89E5DCF}"/>
          </ac:spMkLst>
        </pc:spChg>
        <pc:spChg chg="add">
          <ac:chgData name="Jinhong Brejnholt (JINB)" userId="b8219c71-9da7-4a12-aded-a071d88b9102" providerId="ADAL" clId="{C8E88D89-D9BA-4AF9-A386-C16D2697A7D3}" dt="2024-04-17T08:23:23.235" v="337" actId="26606"/>
          <ac:spMkLst>
            <pc:docMk/>
            <pc:sldMk cId="2221987880" sldId="302"/>
            <ac:spMk id="5133" creationId="{8B53612E-ADB2-4457-9688-89506397AF28}"/>
          </ac:spMkLst>
        </pc:spChg>
        <pc:picChg chg="del">
          <ac:chgData name="Jinhong Brejnholt (JINB)" userId="b8219c71-9da7-4a12-aded-a071d88b9102" providerId="ADAL" clId="{C8E88D89-D9BA-4AF9-A386-C16D2697A7D3}" dt="2024-04-17T08:23:19.105" v="335" actId="478"/>
          <ac:picMkLst>
            <pc:docMk/>
            <pc:sldMk cId="2221987880" sldId="302"/>
            <ac:picMk id="5" creationId="{2B65CB3B-06A4-F7E2-70E1-64238CEB4ECB}"/>
          </ac:picMkLst>
        </pc:picChg>
        <pc:picChg chg="add mod">
          <ac:chgData name="Jinhong Brejnholt (JINB)" userId="b8219c71-9da7-4a12-aded-a071d88b9102" providerId="ADAL" clId="{C8E88D89-D9BA-4AF9-A386-C16D2697A7D3}" dt="2024-04-17T08:23:23.235" v="337" actId="26606"/>
          <ac:picMkLst>
            <pc:docMk/>
            <pc:sldMk cId="2221987880" sldId="302"/>
            <ac:picMk id="5122" creationId="{07A33D2C-5F2A-55B7-296C-9411FF7F02CF}"/>
          </ac:picMkLst>
        </pc:picChg>
        <pc:cxnChg chg="del">
          <ac:chgData name="Jinhong Brejnholt (JINB)" userId="b8219c71-9da7-4a12-aded-a071d88b9102" providerId="ADAL" clId="{C8E88D89-D9BA-4AF9-A386-C16D2697A7D3}" dt="2024-04-17T08:23:23.235" v="337" actId="26606"/>
          <ac:cxnSpMkLst>
            <pc:docMk/>
            <pc:sldMk cId="2221987880" sldId="302"/>
            <ac:cxnSpMk id="2114" creationId="{89EB8C68-FF1B-4849-867B-32D29B19F102}"/>
          </ac:cxnSpMkLst>
        </pc:cxnChg>
        <pc:cxnChg chg="add">
          <ac:chgData name="Jinhong Brejnholt (JINB)" userId="b8219c71-9da7-4a12-aded-a071d88b9102" providerId="ADAL" clId="{C8E88D89-D9BA-4AF9-A386-C16D2697A7D3}" dt="2024-04-17T08:23:23.235" v="337" actId="26606"/>
          <ac:cxnSpMkLst>
            <pc:docMk/>
            <pc:sldMk cId="2221987880" sldId="302"/>
            <ac:cxnSpMk id="5129" creationId="{89EB8C68-FF1B-4849-867B-32D29B19F102}"/>
          </ac:cxnSpMkLst>
        </pc:cxnChg>
      </pc:sldChg>
      <pc:sldChg chg="addSp delSp modSp new mod">
        <pc:chgData name="Jinhong Brejnholt (JINB)" userId="b8219c71-9da7-4a12-aded-a071d88b9102" providerId="ADAL" clId="{C8E88D89-D9BA-4AF9-A386-C16D2697A7D3}" dt="2024-04-19T08:25:12.137" v="953" actId="1076"/>
        <pc:sldMkLst>
          <pc:docMk/>
          <pc:sldMk cId="2517397121" sldId="303"/>
        </pc:sldMkLst>
        <pc:spChg chg="mod">
          <ac:chgData name="Jinhong Brejnholt (JINB)" userId="b8219c71-9da7-4a12-aded-a071d88b9102" providerId="ADAL" clId="{C8E88D89-D9BA-4AF9-A386-C16D2697A7D3}" dt="2024-04-17T09:10:13.490" v="365"/>
          <ac:spMkLst>
            <pc:docMk/>
            <pc:sldMk cId="2517397121" sldId="303"/>
            <ac:spMk id="2" creationId="{47BA3F9B-A4B4-FF14-018A-BEFE94E1812A}"/>
          </ac:spMkLst>
        </pc:spChg>
        <pc:spChg chg="del">
          <ac:chgData name="Jinhong Brejnholt (JINB)" userId="b8219c71-9da7-4a12-aded-a071d88b9102" providerId="ADAL" clId="{C8E88D89-D9BA-4AF9-A386-C16D2697A7D3}" dt="2024-04-17T09:23:09.261" v="366"/>
          <ac:spMkLst>
            <pc:docMk/>
            <pc:sldMk cId="2517397121" sldId="303"/>
            <ac:spMk id="3" creationId="{733DF413-91A6-84A4-233B-C89EF7AB509B}"/>
          </ac:spMkLst>
        </pc:spChg>
        <pc:spChg chg="add del">
          <ac:chgData name="Jinhong Brejnholt (JINB)" userId="b8219c71-9da7-4a12-aded-a071d88b9102" providerId="ADAL" clId="{C8E88D89-D9BA-4AF9-A386-C16D2697A7D3}" dt="2024-04-17T11:41:18.741" v="417" actId="478"/>
          <ac:spMkLst>
            <pc:docMk/>
            <pc:sldMk cId="2517397121" sldId="303"/>
            <ac:spMk id="10" creationId="{74DA6B7E-703B-A202-D39D-08D921A6C5CD}"/>
          </ac:spMkLst>
        </pc:spChg>
        <pc:spChg chg="add del mod">
          <ac:chgData name="Jinhong Brejnholt (JINB)" userId="b8219c71-9da7-4a12-aded-a071d88b9102" providerId="ADAL" clId="{C8E88D89-D9BA-4AF9-A386-C16D2697A7D3}" dt="2024-04-17T11:43:34.739" v="508" actId="478"/>
          <ac:spMkLst>
            <pc:docMk/>
            <pc:sldMk cId="2517397121" sldId="303"/>
            <ac:spMk id="11" creationId="{81DF576A-C09A-30D2-21E2-A7148BCE2227}"/>
          </ac:spMkLst>
        </pc:spChg>
        <pc:spChg chg="add mod">
          <ac:chgData name="Jinhong Brejnholt (JINB)" userId="b8219c71-9da7-4a12-aded-a071d88b9102" providerId="ADAL" clId="{C8E88D89-D9BA-4AF9-A386-C16D2697A7D3}" dt="2024-04-17T11:44:19.616" v="516" actId="17032"/>
          <ac:spMkLst>
            <pc:docMk/>
            <pc:sldMk cId="2517397121" sldId="303"/>
            <ac:spMk id="16" creationId="{4E543299-8DB1-911F-5C06-4B57D8E2CA51}"/>
          </ac:spMkLst>
        </pc:spChg>
        <pc:spChg chg="add mod">
          <ac:chgData name="Jinhong Brejnholt (JINB)" userId="b8219c71-9da7-4a12-aded-a071d88b9102" providerId="ADAL" clId="{C8E88D89-D9BA-4AF9-A386-C16D2697A7D3}" dt="2024-04-17T11:44:25.193" v="518" actId="1076"/>
          <ac:spMkLst>
            <pc:docMk/>
            <pc:sldMk cId="2517397121" sldId="303"/>
            <ac:spMk id="17" creationId="{C8352084-8FE8-7B07-58AD-DC755D93BDD1}"/>
          </ac:spMkLst>
        </pc:spChg>
        <pc:spChg chg="add mod">
          <ac:chgData name="Jinhong Brejnholt (JINB)" userId="b8219c71-9da7-4a12-aded-a071d88b9102" providerId="ADAL" clId="{C8E88D89-D9BA-4AF9-A386-C16D2697A7D3}" dt="2024-04-17T11:44:31.576" v="520" actId="1076"/>
          <ac:spMkLst>
            <pc:docMk/>
            <pc:sldMk cId="2517397121" sldId="303"/>
            <ac:spMk id="18" creationId="{838ABC5E-6A6A-0EB1-FA9E-49F1EB673FB9}"/>
          </ac:spMkLst>
        </pc:spChg>
        <pc:spChg chg="add mod">
          <ac:chgData name="Jinhong Brejnholt (JINB)" userId="b8219c71-9da7-4a12-aded-a071d88b9102" providerId="ADAL" clId="{C8E88D89-D9BA-4AF9-A386-C16D2697A7D3}" dt="2024-04-19T08:25:05" v="952" actId="1076"/>
          <ac:spMkLst>
            <pc:docMk/>
            <pc:sldMk cId="2517397121" sldId="303"/>
            <ac:spMk id="19" creationId="{05511E79-160E-BBE4-56F9-B07623DF60BD}"/>
          </ac:spMkLst>
        </pc:spChg>
        <pc:spChg chg="add mod">
          <ac:chgData name="Jinhong Brejnholt (JINB)" userId="b8219c71-9da7-4a12-aded-a071d88b9102" providerId="ADAL" clId="{C8E88D89-D9BA-4AF9-A386-C16D2697A7D3}" dt="2024-04-17T11:44:43.399" v="524" actId="1076"/>
          <ac:spMkLst>
            <pc:docMk/>
            <pc:sldMk cId="2517397121" sldId="303"/>
            <ac:spMk id="20" creationId="{88E366E4-5951-D4A4-659D-07EAAC9677AB}"/>
          </ac:spMkLst>
        </pc:spChg>
        <pc:spChg chg="add mod">
          <ac:chgData name="Jinhong Brejnholt (JINB)" userId="b8219c71-9da7-4a12-aded-a071d88b9102" providerId="ADAL" clId="{C8E88D89-D9BA-4AF9-A386-C16D2697A7D3}" dt="2024-04-17T12:14:17.615" v="662"/>
          <ac:spMkLst>
            <pc:docMk/>
            <pc:sldMk cId="2517397121" sldId="303"/>
            <ac:spMk id="21" creationId="{B4A58B7D-B361-5005-AB8D-49C1C5FD0FA5}"/>
          </ac:spMkLst>
        </pc:spChg>
        <pc:spChg chg="add mod">
          <ac:chgData name="Jinhong Brejnholt (JINB)" userId="b8219c71-9da7-4a12-aded-a071d88b9102" providerId="ADAL" clId="{C8E88D89-D9BA-4AF9-A386-C16D2697A7D3}" dt="2024-04-17T12:32:42.422" v="861" actId="20577"/>
          <ac:spMkLst>
            <pc:docMk/>
            <pc:sldMk cId="2517397121" sldId="303"/>
            <ac:spMk id="22" creationId="{9786B58E-2B8C-7DDB-FCCA-8727F2D2A671}"/>
          </ac:spMkLst>
        </pc:spChg>
        <pc:spChg chg="add mod">
          <ac:chgData name="Jinhong Brejnholt (JINB)" userId="b8219c71-9da7-4a12-aded-a071d88b9102" providerId="ADAL" clId="{C8E88D89-D9BA-4AF9-A386-C16D2697A7D3}" dt="2024-04-19T08:24:57.230" v="950" actId="1076"/>
          <ac:spMkLst>
            <pc:docMk/>
            <pc:sldMk cId="2517397121" sldId="303"/>
            <ac:spMk id="23" creationId="{07CED3CD-7AE2-0A1C-3FEE-AD4C2A38C670}"/>
          </ac:spMkLst>
        </pc:spChg>
        <pc:spChg chg="add mod">
          <ac:chgData name="Jinhong Brejnholt (JINB)" userId="b8219c71-9da7-4a12-aded-a071d88b9102" providerId="ADAL" clId="{C8E88D89-D9BA-4AF9-A386-C16D2697A7D3}" dt="2024-04-17T12:32:06.846" v="847" actId="20577"/>
          <ac:spMkLst>
            <pc:docMk/>
            <pc:sldMk cId="2517397121" sldId="303"/>
            <ac:spMk id="24" creationId="{3EEA8D29-99EA-CB21-1FE7-5EC71BC74359}"/>
          </ac:spMkLst>
        </pc:spChg>
        <pc:spChg chg="add mod">
          <ac:chgData name="Jinhong Brejnholt (JINB)" userId="b8219c71-9da7-4a12-aded-a071d88b9102" providerId="ADAL" clId="{C8E88D89-D9BA-4AF9-A386-C16D2697A7D3}" dt="2024-04-19T08:25:02.495" v="951" actId="1076"/>
          <ac:spMkLst>
            <pc:docMk/>
            <pc:sldMk cId="2517397121" sldId="303"/>
            <ac:spMk id="25" creationId="{F9ED86D1-A036-C91C-8332-9D299D97CF49}"/>
          </ac:spMkLst>
        </pc:spChg>
        <pc:picChg chg="mod">
          <ac:chgData name="Jinhong Brejnholt (JINB)" userId="b8219c71-9da7-4a12-aded-a071d88b9102" providerId="ADAL" clId="{C8E88D89-D9BA-4AF9-A386-C16D2697A7D3}" dt="2024-04-19T08:24:54.376" v="949" actId="1076"/>
          <ac:picMkLst>
            <pc:docMk/>
            <pc:sldMk cId="2517397121" sldId="303"/>
            <ac:picMk id="4" creationId="{40BDD239-4641-D80B-55A2-5BFA60E6FEF1}"/>
          </ac:picMkLst>
        </pc:picChg>
        <pc:picChg chg="add mod">
          <ac:chgData name="Jinhong Brejnholt (JINB)" userId="b8219c71-9da7-4a12-aded-a071d88b9102" providerId="ADAL" clId="{C8E88D89-D9BA-4AF9-A386-C16D2697A7D3}" dt="2024-04-17T11:43:56.575" v="512" actId="1076"/>
          <ac:picMkLst>
            <pc:docMk/>
            <pc:sldMk cId="2517397121" sldId="303"/>
            <ac:picMk id="5" creationId="{8F024BA9-96BB-F321-B858-37968B5E218D}"/>
          </ac:picMkLst>
        </pc:picChg>
        <pc:picChg chg="add mod">
          <ac:chgData name="Jinhong Brejnholt (JINB)" userId="b8219c71-9da7-4a12-aded-a071d88b9102" providerId="ADAL" clId="{C8E88D89-D9BA-4AF9-A386-C16D2697A7D3}" dt="2024-04-17T09:24:01.362" v="388"/>
          <ac:picMkLst>
            <pc:docMk/>
            <pc:sldMk cId="2517397121" sldId="303"/>
            <ac:picMk id="7" creationId="{5C19C67E-82C6-9294-9054-164DB7E37B19}"/>
          </ac:picMkLst>
        </pc:picChg>
        <pc:picChg chg="add mod modCrop">
          <ac:chgData name="Jinhong Brejnholt (JINB)" userId="b8219c71-9da7-4a12-aded-a071d88b9102" providerId="ADAL" clId="{C8E88D89-D9BA-4AF9-A386-C16D2697A7D3}" dt="2024-04-17T11:43:09.610" v="505" actId="2085"/>
          <ac:picMkLst>
            <pc:docMk/>
            <pc:sldMk cId="2517397121" sldId="303"/>
            <ac:picMk id="9" creationId="{FC8BD2D4-D6F8-30EC-40E8-F287A0D88CE4}"/>
          </ac:picMkLst>
        </pc:picChg>
        <pc:picChg chg="add mod">
          <ac:chgData name="Jinhong Brejnholt (JINB)" userId="b8219c71-9da7-4a12-aded-a071d88b9102" providerId="ADAL" clId="{C8E88D89-D9BA-4AF9-A386-C16D2697A7D3}" dt="2024-04-17T12:29:08.512" v="677" actId="167"/>
          <ac:picMkLst>
            <pc:docMk/>
            <pc:sldMk cId="2517397121" sldId="303"/>
            <ac:picMk id="6146" creationId="{79A9A06E-E50F-D3BC-2AAB-D3910C74C95E}"/>
          </ac:picMkLst>
        </pc:picChg>
        <pc:picChg chg="add mod">
          <ac:chgData name="Jinhong Brejnholt (JINB)" userId="b8219c71-9da7-4a12-aded-a071d88b9102" providerId="ADAL" clId="{C8E88D89-D9BA-4AF9-A386-C16D2697A7D3}" dt="2024-04-19T08:25:12.137" v="953" actId="1076"/>
          <ac:picMkLst>
            <pc:docMk/>
            <pc:sldMk cId="2517397121" sldId="303"/>
            <ac:picMk id="6148" creationId="{28256674-0946-0F1A-A525-E8D932044D67}"/>
          </ac:picMkLst>
        </pc:picChg>
        <pc:cxnChg chg="add mod">
          <ac:chgData name="Jinhong Brejnholt (JINB)" userId="b8219c71-9da7-4a12-aded-a071d88b9102" providerId="ADAL" clId="{C8E88D89-D9BA-4AF9-A386-C16D2697A7D3}" dt="2024-04-17T11:43:52.149" v="511" actId="14100"/>
          <ac:cxnSpMkLst>
            <pc:docMk/>
            <pc:sldMk cId="2517397121" sldId="303"/>
            <ac:cxnSpMk id="13" creationId="{92695651-BAC4-2582-F051-4FE71E1E11DB}"/>
          </ac:cxnSpMkLst>
        </pc:cxnChg>
      </pc:sldChg>
      <pc:sldChg chg="new">
        <pc:chgData name="Jinhong Brejnholt (JINB)" userId="b8219c71-9da7-4a12-aded-a071d88b9102" providerId="ADAL" clId="{C8E88D89-D9BA-4AF9-A386-C16D2697A7D3}" dt="2024-04-21T16:28:22.232" v="954" actId="680"/>
        <pc:sldMkLst>
          <pc:docMk/>
          <pc:sldMk cId="2438029678" sldId="306"/>
        </pc:sldMkLst>
      </pc:sldChg>
    </pc:docChg>
  </pc:docChgLst>
  <pc:docChgLst>
    <pc:chgData name="Jinhong Brejnholt (JINB)" userId="b8219c71-9da7-4a12-aded-a071d88b9102" providerId="ADAL" clId="{843E1D76-F41C-47D7-B7C1-73BDDABAF34B}"/>
    <pc:docChg chg="undo redo custSel addSld delSld modSld sldOrd">
      <pc:chgData name="Jinhong Brejnholt (JINB)" userId="b8219c71-9da7-4a12-aded-a071d88b9102" providerId="ADAL" clId="{843E1D76-F41C-47D7-B7C1-73BDDABAF34B}" dt="2024-04-09T08:10:39.216" v="516"/>
      <pc:docMkLst>
        <pc:docMk/>
      </pc:docMkLst>
      <pc:sldChg chg="modSp mod">
        <pc:chgData name="Jinhong Brejnholt (JINB)" userId="b8219c71-9da7-4a12-aded-a071d88b9102" providerId="ADAL" clId="{843E1D76-F41C-47D7-B7C1-73BDDABAF34B}" dt="2024-04-04T14:37:13.682" v="272" actId="20577"/>
        <pc:sldMkLst>
          <pc:docMk/>
          <pc:sldMk cId="2367757329" sldId="257"/>
        </pc:sldMkLst>
        <pc:spChg chg="mod">
          <ac:chgData name="Jinhong Brejnholt (JINB)" userId="b8219c71-9da7-4a12-aded-a071d88b9102" providerId="ADAL" clId="{843E1D76-F41C-47D7-B7C1-73BDDABAF34B}" dt="2024-04-04T14:37:13.682" v="272" actId="20577"/>
          <ac:spMkLst>
            <pc:docMk/>
            <pc:sldMk cId="2367757329" sldId="257"/>
            <ac:spMk id="3" creationId="{5DD965FE-0896-C096-BC46-84A121C0C866}"/>
          </ac:spMkLst>
        </pc:spChg>
      </pc:sldChg>
      <pc:sldChg chg="addSp delSp modSp mod setBg setClrOvrMap">
        <pc:chgData name="Jinhong Brejnholt (JINB)" userId="b8219c71-9da7-4a12-aded-a071d88b9102" providerId="ADAL" clId="{843E1D76-F41C-47D7-B7C1-73BDDABAF34B}" dt="2024-04-09T08:10:11.599" v="514" actId="26606"/>
        <pc:sldMkLst>
          <pc:docMk/>
          <pc:sldMk cId="1867024182" sldId="261"/>
        </pc:sldMkLst>
        <pc:spChg chg="mod ord">
          <ac:chgData name="Jinhong Brejnholt (JINB)" userId="b8219c71-9da7-4a12-aded-a071d88b9102" providerId="ADAL" clId="{843E1D76-F41C-47D7-B7C1-73BDDABAF34B}" dt="2024-04-09T08:10:11.599" v="514" actId="26606"/>
          <ac:spMkLst>
            <pc:docMk/>
            <pc:sldMk cId="1867024182" sldId="261"/>
            <ac:spMk id="3" creationId="{834A6005-B591-B54C-12EA-1AED5734EE00}"/>
          </ac:spMkLst>
        </pc:spChg>
        <pc:spChg chg="mod ord">
          <ac:chgData name="Jinhong Brejnholt (JINB)" userId="b8219c71-9da7-4a12-aded-a071d88b9102" providerId="ADAL" clId="{843E1D76-F41C-47D7-B7C1-73BDDABAF34B}" dt="2024-04-09T08:10:11.599" v="514" actId="26606"/>
          <ac:spMkLst>
            <pc:docMk/>
            <pc:sldMk cId="1867024182" sldId="261"/>
            <ac:spMk id="4" creationId="{B94C12D5-A334-47DA-595D-27D620D864CA}"/>
          </ac:spMkLst>
        </pc:spChg>
        <pc:spChg chg="mod ord">
          <ac:chgData name="Jinhong Brejnholt (JINB)" userId="b8219c71-9da7-4a12-aded-a071d88b9102" providerId="ADAL" clId="{843E1D76-F41C-47D7-B7C1-73BDDABAF34B}" dt="2024-04-09T08:10:11.599" v="514" actId="26606"/>
          <ac:spMkLst>
            <pc:docMk/>
            <pc:sldMk cId="1867024182" sldId="261"/>
            <ac:spMk id="11" creationId="{DD108E5A-242E-187E-8380-E559ACD40009}"/>
          </ac:spMkLst>
        </pc:spChg>
        <pc:spChg chg="mod">
          <ac:chgData name="Jinhong Brejnholt (JINB)" userId="b8219c71-9da7-4a12-aded-a071d88b9102" providerId="ADAL" clId="{843E1D76-F41C-47D7-B7C1-73BDDABAF34B}" dt="2024-04-09T08:10:11.599" v="514" actId="26606"/>
          <ac:spMkLst>
            <pc:docMk/>
            <pc:sldMk cId="1867024182" sldId="261"/>
            <ac:spMk id="12" creationId="{906D433E-8B4E-792D-0F58-3DB817FB056B}"/>
          </ac:spMkLst>
        </pc:spChg>
        <pc:spChg chg="add del">
          <ac:chgData name="Jinhong Brejnholt (JINB)" userId="b8219c71-9da7-4a12-aded-a071d88b9102" providerId="ADAL" clId="{843E1D76-F41C-47D7-B7C1-73BDDABAF34B}" dt="2024-04-09T07:59:29.103" v="484" actId="26606"/>
          <ac:spMkLst>
            <pc:docMk/>
            <pc:sldMk cId="1867024182" sldId="261"/>
            <ac:spMk id="17" creationId="{416A0E3C-60E6-4F39-BC55-5F7C224E1F7C}"/>
          </ac:spMkLst>
        </pc:spChg>
        <pc:spChg chg="add del">
          <ac:chgData name="Jinhong Brejnholt (JINB)" userId="b8219c71-9da7-4a12-aded-a071d88b9102" providerId="ADAL" clId="{843E1D76-F41C-47D7-B7C1-73BDDABAF34B}" dt="2024-04-09T07:59:29.103" v="484" actId="26606"/>
          <ac:spMkLst>
            <pc:docMk/>
            <pc:sldMk cId="1867024182" sldId="261"/>
            <ac:spMk id="19" creationId="{1A03258A-52C6-4288-AA56-C3262A0D2584}"/>
          </ac:spMkLst>
        </pc:spChg>
        <pc:spChg chg="add del">
          <ac:chgData name="Jinhong Brejnholt (JINB)" userId="b8219c71-9da7-4a12-aded-a071d88b9102" providerId="ADAL" clId="{843E1D76-F41C-47D7-B7C1-73BDDABAF34B}" dt="2024-04-09T07:59:29.103" v="484" actId="26606"/>
          <ac:spMkLst>
            <pc:docMk/>
            <pc:sldMk cId="1867024182" sldId="261"/>
            <ac:spMk id="23" creationId="{311973C2-EB8B-452A-A698-4A252FD3AE28}"/>
          </ac:spMkLst>
        </pc:spChg>
        <pc:spChg chg="add del">
          <ac:chgData name="Jinhong Brejnholt (JINB)" userId="b8219c71-9da7-4a12-aded-a071d88b9102" providerId="ADAL" clId="{843E1D76-F41C-47D7-B7C1-73BDDABAF34B}" dt="2024-04-09T07:59:29.103" v="484" actId="26606"/>
          <ac:spMkLst>
            <pc:docMk/>
            <pc:sldMk cId="1867024182" sldId="261"/>
            <ac:spMk id="25" creationId="{10162E77-11AD-44A7-84EC-40C59EEFBD2E}"/>
          </ac:spMkLst>
        </pc:spChg>
        <pc:spChg chg="add del">
          <ac:chgData name="Jinhong Brejnholt (JINB)" userId="b8219c71-9da7-4a12-aded-a071d88b9102" providerId="ADAL" clId="{843E1D76-F41C-47D7-B7C1-73BDDABAF34B}" dt="2024-04-09T07:59:38.007" v="486" actId="26606"/>
          <ac:spMkLst>
            <pc:docMk/>
            <pc:sldMk cId="1867024182" sldId="261"/>
            <ac:spMk id="29" creationId="{8B53612E-ADB2-4457-9688-89506397AF28}"/>
          </ac:spMkLst>
        </pc:spChg>
        <pc:spChg chg="add del">
          <ac:chgData name="Jinhong Brejnholt (JINB)" userId="b8219c71-9da7-4a12-aded-a071d88b9102" providerId="ADAL" clId="{843E1D76-F41C-47D7-B7C1-73BDDABAF34B}" dt="2024-04-09T07:59:38.007" v="486" actId="26606"/>
          <ac:spMkLst>
            <pc:docMk/>
            <pc:sldMk cId="1867024182" sldId="261"/>
            <ac:spMk id="30" creationId="{416A0E3C-60E6-4F39-BC55-5F7C224E1F7C}"/>
          </ac:spMkLst>
        </pc:spChg>
        <pc:spChg chg="add del">
          <ac:chgData name="Jinhong Brejnholt (JINB)" userId="b8219c71-9da7-4a12-aded-a071d88b9102" providerId="ADAL" clId="{843E1D76-F41C-47D7-B7C1-73BDDABAF34B}" dt="2024-04-09T07:59:38.007" v="486" actId="26606"/>
          <ac:spMkLst>
            <pc:docMk/>
            <pc:sldMk cId="1867024182" sldId="261"/>
            <ac:spMk id="31" creationId="{1A03258A-52C6-4288-AA56-C3262A0D2584}"/>
          </ac:spMkLst>
        </pc:spChg>
        <pc:spChg chg="add del">
          <ac:chgData name="Jinhong Brejnholt (JINB)" userId="b8219c71-9da7-4a12-aded-a071d88b9102" providerId="ADAL" clId="{843E1D76-F41C-47D7-B7C1-73BDDABAF34B}" dt="2024-04-09T07:59:38.007" v="486" actId="26606"/>
          <ac:spMkLst>
            <pc:docMk/>
            <pc:sldMk cId="1867024182" sldId="261"/>
            <ac:spMk id="33" creationId="{873ECEC8-0F24-45B8-950F-35FC94BCEAC8}"/>
          </ac:spMkLst>
        </pc:spChg>
        <pc:spChg chg="add del">
          <ac:chgData name="Jinhong Brejnholt (JINB)" userId="b8219c71-9da7-4a12-aded-a071d88b9102" providerId="ADAL" clId="{843E1D76-F41C-47D7-B7C1-73BDDABAF34B}" dt="2024-04-09T07:59:38.007" v="486" actId="26606"/>
          <ac:spMkLst>
            <pc:docMk/>
            <pc:sldMk cId="1867024182" sldId="261"/>
            <ac:spMk id="35" creationId="{7D417315-0A35-4882-ABD2-ABE3C89E5DCF}"/>
          </ac:spMkLst>
        </pc:spChg>
        <pc:spChg chg="add del">
          <ac:chgData name="Jinhong Brejnholt (JINB)" userId="b8219c71-9da7-4a12-aded-a071d88b9102" providerId="ADAL" clId="{843E1D76-F41C-47D7-B7C1-73BDDABAF34B}" dt="2024-04-09T07:59:44.135" v="488" actId="26606"/>
          <ac:spMkLst>
            <pc:docMk/>
            <pc:sldMk cId="1867024182" sldId="261"/>
            <ac:spMk id="37" creationId="{416A0E3C-60E6-4F39-BC55-5F7C224E1F7C}"/>
          </ac:spMkLst>
        </pc:spChg>
        <pc:spChg chg="add del">
          <ac:chgData name="Jinhong Brejnholt (JINB)" userId="b8219c71-9da7-4a12-aded-a071d88b9102" providerId="ADAL" clId="{843E1D76-F41C-47D7-B7C1-73BDDABAF34B}" dt="2024-04-09T07:59:44.135" v="488" actId="26606"/>
          <ac:spMkLst>
            <pc:docMk/>
            <pc:sldMk cId="1867024182" sldId="261"/>
            <ac:spMk id="38" creationId="{1A03258A-52C6-4288-AA56-C3262A0D2584}"/>
          </ac:spMkLst>
        </pc:spChg>
        <pc:spChg chg="add del">
          <ac:chgData name="Jinhong Brejnholt (JINB)" userId="b8219c71-9da7-4a12-aded-a071d88b9102" providerId="ADAL" clId="{843E1D76-F41C-47D7-B7C1-73BDDABAF34B}" dt="2024-04-09T07:59:44.135" v="488" actId="26606"/>
          <ac:spMkLst>
            <pc:docMk/>
            <pc:sldMk cId="1867024182" sldId="261"/>
            <ac:spMk id="40" creationId="{990D0034-F768-41E7-85D4-F38C4DE85770}"/>
          </ac:spMkLst>
        </pc:spChg>
        <pc:spChg chg="add del">
          <ac:chgData name="Jinhong Brejnholt (JINB)" userId="b8219c71-9da7-4a12-aded-a071d88b9102" providerId="ADAL" clId="{843E1D76-F41C-47D7-B7C1-73BDDABAF34B}" dt="2024-04-09T07:59:45.419" v="490" actId="26606"/>
          <ac:spMkLst>
            <pc:docMk/>
            <pc:sldMk cId="1867024182" sldId="261"/>
            <ac:spMk id="43" creationId="{7DE3B1B8-DC38-48E8-8C31-EF790659B582}"/>
          </ac:spMkLst>
        </pc:spChg>
        <pc:spChg chg="add del">
          <ac:chgData name="Jinhong Brejnholt (JINB)" userId="b8219c71-9da7-4a12-aded-a071d88b9102" providerId="ADAL" clId="{843E1D76-F41C-47D7-B7C1-73BDDABAF34B}" dt="2024-04-09T07:59:45.419" v="490" actId="26606"/>
          <ac:spMkLst>
            <pc:docMk/>
            <pc:sldMk cId="1867024182" sldId="261"/>
            <ac:spMk id="44" creationId="{9E63FFFE-1DB2-4A0F-B495-35782F162299}"/>
          </ac:spMkLst>
        </pc:spChg>
        <pc:spChg chg="add del">
          <ac:chgData name="Jinhong Brejnholt (JINB)" userId="b8219c71-9da7-4a12-aded-a071d88b9102" providerId="ADAL" clId="{843E1D76-F41C-47D7-B7C1-73BDDABAF34B}" dt="2024-04-09T07:59:45.419" v="490" actId="26606"/>
          <ac:spMkLst>
            <pc:docMk/>
            <pc:sldMk cId="1867024182" sldId="261"/>
            <ac:spMk id="46" creationId="{F64BBAA4-C62B-4146-B49F-FE4CC4655EE0}"/>
          </ac:spMkLst>
        </pc:spChg>
        <pc:spChg chg="add del">
          <ac:chgData name="Jinhong Brejnholt (JINB)" userId="b8219c71-9da7-4a12-aded-a071d88b9102" providerId="ADAL" clId="{843E1D76-F41C-47D7-B7C1-73BDDABAF34B}" dt="2024-04-09T07:59:45.419" v="490" actId="26606"/>
          <ac:spMkLst>
            <pc:docMk/>
            <pc:sldMk cId="1867024182" sldId="261"/>
            <ac:spMk id="47" creationId="{77C34054-98F8-4229-885E-04C525969C5E}"/>
          </ac:spMkLst>
        </pc:spChg>
        <pc:spChg chg="add del">
          <ac:chgData name="Jinhong Brejnholt (JINB)" userId="b8219c71-9da7-4a12-aded-a071d88b9102" providerId="ADAL" clId="{843E1D76-F41C-47D7-B7C1-73BDDABAF34B}" dt="2024-04-09T07:59:45.419" v="490" actId="26606"/>
          <ac:spMkLst>
            <pc:docMk/>
            <pc:sldMk cId="1867024182" sldId="261"/>
            <ac:spMk id="48" creationId="{22AAB964-B835-4B93-A1F3-4A30D1F38589}"/>
          </ac:spMkLst>
        </pc:spChg>
        <pc:spChg chg="add del">
          <ac:chgData name="Jinhong Brejnholt (JINB)" userId="b8219c71-9da7-4a12-aded-a071d88b9102" providerId="ADAL" clId="{843E1D76-F41C-47D7-B7C1-73BDDABAF34B}" dt="2024-04-09T07:59:47.769" v="492" actId="26606"/>
          <ac:spMkLst>
            <pc:docMk/>
            <pc:sldMk cId="1867024182" sldId="261"/>
            <ac:spMk id="50" creationId="{416A0E3C-60E6-4F39-BC55-5F7C224E1F7C}"/>
          </ac:spMkLst>
        </pc:spChg>
        <pc:spChg chg="add del">
          <ac:chgData name="Jinhong Brejnholt (JINB)" userId="b8219c71-9da7-4a12-aded-a071d88b9102" providerId="ADAL" clId="{843E1D76-F41C-47D7-B7C1-73BDDABAF34B}" dt="2024-04-09T07:59:47.769" v="492" actId="26606"/>
          <ac:spMkLst>
            <pc:docMk/>
            <pc:sldMk cId="1867024182" sldId="261"/>
            <ac:spMk id="51" creationId="{1A03258A-52C6-4288-AA56-C3262A0D2584}"/>
          </ac:spMkLst>
        </pc:spChg>
        <pc:spChg chg="add del">
          <ac:chgData name="Jinhong Brejnholt (JINB)" userId="b8219c71-9da7-4a12-aded-a071d88b9102" providerId="ADAL" clId="{843E1D76-F41C-47D7-B7C1-73BDDABAF34B}" dt="2024-04-09T07:59:47.769" v="492" actId="26606"/>
          <ac:spMkLst>
            <pc:docMk/>
            <pc:sldMk cId="1867024182" sldId="261"/>
            <ac:spMk id="53" creationId="{A4F00451-4BD6-4902-BC68-A80FA0185801}"/>
          </ac:spMkLst>
        </pc:spChg>
        <pc:spChg chg="add del">
          <ac:chgData name="Jinhong Brejnholt (JINB)" userId="b8219c71-9da7-4a12-aded-a071d88b9102" providerId="ADAL" clId="{843E1D76-F41C-47D7-B7C1-73BDDABAF34B}" dt="2024-04-09T07:59:47.769" v="492" actId="26606"/>
          <ac:spMkLst>
            <pc:docMk/>
            <pc:sldMk cId="1867024182" sldId="261"/>
            <ac:spMk id="54" creationId="{BFE5EB49-4981-42B2-B377-A1A2BE1ECBE1}"/>
          </ac:spMkLst>
        </pc:spChg>
        <pc:spChg chg="add del">
          <ac:chgData name="Jinhong Brejnholt (JINB)" userId="b8219c71-9da7-4a12-aded-a071d88b9102" providerId="ADAL" clId="{843E1D76-F41C-47D7-B7C1-73BDDABAF34B}" dt="2024-04-09T07:59:47.769" v="492" actId="26606"/>
          <ac:spMkLst>
            <pc:docMk/>
            <pc:sldMk cId="1867024182" sldId="261"/>
            <ac:spMk id="55" creationId="{DE00BD20-6BB9-4B6A-971A-BA5D2A5470AE}"/>
          </ac:spMkLst>
        </pc:spChg>
        <pc:spChg chg="add del">
          <ac:chgData name="Jinhong Brejnholt (JINB)" userId="b8219c71-9da7-4a12-aded-a071d88b9102" providerId="ADAL" clId="{843E1D76-F41C-47D7-B7C1-73BDDABAF34B}" dt="2024-04-09T07:59:51.256" v="494" actId="26606"/>
          <ac:spMkLst>
            <pc:docMk/>
            <pc:sldMk cId="1867024182" sldId="261"/>
            <ac:spMk id="57" creationId="{416A0E3C-60E6-4F39-BC55-5F7C224E1F7C}"/>
          </ac:spMkLst>
        </pc:spChg>
        <pc:spChg chg="add del">
          <ac:chgData name="Jinhong Brejnholt (JINB)" userId="b8219c71-9da7-4a12-aded-a071d88b9102" providerId="ADAL" clId="{843E1D76-F41C-47D7-B7C1-73BDDABAF34B}" dt="2024-04-09T07:59:51.256" v="494" actId="26606"/>
          <ac:spMkLst>
            <pc:docMk/>
            <pc:sldMk cId="1867024182" sldId="261"/>
            <ac:spMk id="58" creationId="{1A03258A-52C6-4288-AA56-C3262A0D2584}"/>
          </ac:spMkLst>
        </pc:spChg>
        <pc:spChg chg="add del">
          <ac:chgData name="Jinhong Brejnholt (JINB)" userId="b8219c71-9da7-4a12-aded-a071d88b9102" providerId="ADAL" clId="{843E1D76-F41C-47D7-B7C1-73BDDABAF34B}" dt="2024-04-09T07:59:51.256" v="494" actId="26606"/>
          <ac:spMkLst>
            <pc:docMk/>
            <pc:sldMk cId="1867024182" sldId="261"/>
            <ac:spMk id="60" creationId="{990D0034-F768-41E7-85D4-F38C4DE85770}"/>
          </ac:spMkLst>
        </pc:spChg>
        <pc:spChg chg="add del">
          <ac:chgData name="Jinhong Brejnholt (JINB)" userId="b8219c71-9da7-4a12-aded-a071d88b9102" providerId="ADAL" clId="{843E1D76-F41C-47D7-B7C1-73BDDABAF34B}" dt="2024-04-09T07:59:57.192" v="496" actId="26606"/>
          <ac:spMkLst>
            <pc:docMk/>
            <pc:sldMk cId="1867024182" sldId="261"/>
            <ac:spMk id="63" creationId="{7DE3B1B8-DC38-48E8-8C31-EF790659B582}"/>
          </ac:spMkLst>
        </pc:spChg>
        <pc:spChg chg="add del">
          <ac:chgData name="Jinhong Brejnholt (JINB)" userId="b8219c71-9da7-4a12-aded-a071d88b9102" providerId="ADAL" clId="{843E1D76-F41C-47D7-B7C1-73BDDABAF34B}" dt="2024-04-09T07:59:57.192" v="496" actId="26606"/>
          <ac:spMkLst>
            <pc:docMk/>
            <pc:sldMk cId="1867024182" sldId="261"/>
            <ac:spMk id="64" creationId="{9E63FFFE-1DB2-4A0F-B495-35782F162299}"/>
          </ac:spMkLst>
        </pc:spChg>
        <pc:spChg chg="add del">
          <ac:chgData name="Jinhong Brejnholt (JINB)" userId="b8219c71-9da7-4a12-aded-a071d88b9102" providerId="ADAL" clId="{843E1D76-F41C-47D7-B7C1-73BDDABAF34B}" dt="2024-04-09T07:59:57.192" v="496" actId="26606"/>
          <ac:spMkLst>
            <pc:docMk/>
            <pc:sldMk cId="1867024182" sldId="261"/>
            <ac:spMk id="66" creationId="{F64BBAA4-C62B-4146-B49F-FE4CC4655EE0}"/>
          </ac:spMkLst>
        </pc:spChg>
        <pc:spChg chg="add del">
          <ac:chgData name="Jinhong Brejnholt (JINB)" userId="b8219c71-9da7-4a12-aded-a071d88b9102" providerId="ADAL" clId="{843E1D76-F41C-47D7-B7C1-73BDDABAF34B}" dt="2024-04-09T07:59:57.192" v="496" actId="26606"/>
          <ac:spMkLst>
            <pc:docMk/>
            <pc:sldMk cId="1867024182" sldId="261"/>
            <ac:spMk id="67" creationId="{77C34054-98F8-4229-885E-04C525969C5E}"/>
          </ac:spMkLst>
        </pc:spChg>
        <pc:spChg chg="add del">
          <ac:chgData name="Jinhong Brejnholt (JINB)" userId="b8219c71-9da7-4a12-aded-a071d88b9102" providerId="ADAL" clId="{843E1D76-F41C-47D7-B7C1-73BDDABAF34B}" dt="2024-04-09T07:59:57.192" v="496" actId="26606"/>
          <ac:spMkLst>
            <pc:docMk/>
            <pc:sldMk cId="1867024182" sldId="261"/>
            <ac:spMk id="68" creationId="{22AAB964-B835-4B93-A1F3-4A30D1F38589}"/>
          </ac:spMkLst>
        </pc:spChg>
        <pc:spChg chg="add del">
          <ac:chgData name="Jinhong Brejnholt (JINB)" userId="b8219c71-9da7-4a12-aded-a071d88b9102" providerId="ADAL" clId="{843E1D76-F41C-47D7-B7C1-73BDDABAF34B}" dt="2024-04-09T07:59:58.111" v="498" actId="26606"/>
          <ac:spMkLst>
            <pc:docMk/>
            <pc:sldMk cId="1867024182" sldId="261"/>
            <ac:spMk id="70" creationId="{7DE3B1B8-DC38-48E8-8C31-EF790659B582}"/>
          </ac:spMkLst>
        </pc:spChg>
        <pc:spChg chg="add del">
          <ac:chgData name="Jinhong Brejnholt (JINB)" userId="b8219c71-9da7-4a12-aded-a071d88b9102" providerId="ADAL" clId="{843E1D76-F41C-47D7-B7C1-73BDDABAF34B}" dt="2024-04-09T07:59:58.111" v="498" actId="26606"/>
          <ac:spMkLst>
            <pc:docMk/>
            <pc:sldMk cId="1867024182" sldId="261"/>
            <ac:spMk id="71" creationId="{9E63FFFE-1DB2-4A0F-B495-35782F162299}"/>
          </ac:spMkLst>
        </pc:spChg>
        <pc:spChg chg="add del">
          <ac:chgData name="Jinhong Brejnholt (JINB)" userId="b8219c71-9da7-4a12-aded-a071d88b9102" providerId="ADAL" clId="{843E1D76-F41C-47D7-B7C1-73BDDABAF34B}" dt="2024-04-09T07:59:58.111" v="498" actId="26606"/>
          <ac:spMkLst>
            <pc:docMk/>
            <pc:sldMk cId="1867024182" sldId="261"/>
            <ac:spMk id="73" creationId="{13BCCAE5-A35B-4B66-A4A7-E23C34A403A4}"/>
          </ac:spMkLst>
        </pc:spChg>
        <pc:spChg chg="add del">
          <ac:chgData name="Jinhong Brejnholt (JINB)" userId="b8219c71-9da7-4a12-aded-a071d88b9102" providerId="ADAL" clId="{843E1D76-F41C-47D7-B7C1-73BDDABAF34B}" dt="2024-04-09T07:59:58.111" v="498" actId="26606"/>
          <ac:spMkLst>
            <pc:docMk/>
            <pc:sldMk cId="1867024182" sldId="261"/>
            <ac:spMk id="75" creationId="{BD7A74B5-8367-4A83-ABEC-0FCDDE97B149}"/>
          </ac:spMkLst>
        </pc:spChg>
        <pc:spChg chg="add del">
          <ac:chgData name="Jinhong Brejnholt (JINB)" userId="b8219c71-9da7-4a12-aded-a071d88b9102" providerId="ADAL" clId="{843E1D76-F41C-47D7-B7C1-73BDDABAF34B}" dt="2024-04-09T07:59:58.111" v="498" actId="26606"/>
          <ac:spMkLst>
            <pc:docMk/>
            <pc:sldMk cId="1867024182" sldId="261"/>
            <ac:spMk id="76" creationId="{2CC184B0-C2C6-4BF0-B078-816C7AF95977}"/>
          </ac:spMkLst>
        </pc:spChg>
        <pc:spChg chg="add del">
          <ac:chgData name="Jinhong Brejnholt (JINB)" userId="b8219c71-9da7-4a12-aded-a071d88b9102" providerId="ADAL" clId="{843E1D76-F41C-47D7-B7C1-73BDDABAF34B}" dt="2024-04-09T08:00:03.317" v="500" actId="26606"/>
          <ac:spMkLst>
            <pc:docMk/>
            <pc:sldMk cId="1867024182" sldId="261"/>
            <ac:spMk id="78" creationId="{416A0E3C-60E6-4F39-BC55-5F7C224E1F7C}"/>
          </ac:spMkLst>
        </pc:spChg>
        <pc:spChg chg="add del">
          <ac:chgData name="Jinhong Brejnholt (JINB)" userId="b8219c71-9da7-4a12-aded-a071d88b9102" providerId="ADAL" clId="{843E1D76-F41C-47D7-B7C1-73BDDABAF34B}" dt="2024-04-09T08:00:03.317" v="500" actId="26606"/>
          <ac:spMkLst>
            <pc:docMk/>
            <pc:sldMk cId="1867024182" sldId="261"/>
            <ac:spMk id="79" creationId="{1A03258A-52C6-4288-AA56-C3262A0D2584}"/>
          </ac:spMkLst>
        </pc:spChg>
        <pc:spChg chg="add del">
          <ac:chgData name="Jinhong Brejnholt (JINB)" userId="b8219c71-9da7-4a12-aded-a071d88b9102" providerId="ADAL" clId="{843E1D76-F41C-47D7-B7C1-73BDDABAF34B}" dt="2024-04-09T08:00:03.317" v="500" actId="26606"/>
          <ac:spMkLst>
            <pc:docMk/>
            <pc:sldMk cId="1867024182" sldId="261"/>
            <ac:spMk id="81" creationId="{B44C3061-D558-447B-A988-09ECE14461D7}"/>
          </ac:spMkLst>
        </pc:spChg>
        <pc:spChg chg="add del">
          <ac:chgData name="Jinhong Brejnholt (JINB)" userId="b8219c71-9da7-4a12-aded-a071d88b9102" providerId="ADAL" clId="{843E1D76-F41C-47D7-B7C1-73BDDABAF34B}" dt="2024-04-09T08:00:03.317" v="500" actId="26606"/>
          <ac:spMkLst>
            <pc:docMk/>
            <pc:sldMk cId="1867024182" sldId="261"/>
            <ac:spMk id="82" creationId="{59339771-9C8F-497E-8974-E09A86FEEB23}"/>
          </ac:spMkLst>
        </pc:spChg>
        <pc:spChg chg="add del">
          <ac:chgData name="Jinhong Brejnholt (JINB)" userId="b8219c71-9da7-4a12-aded-a071d88b9102" providerId="ADAL" clId="{843E1D76-F41C-47D7-B7C1-73BDDABAF34B}" dt="2024-04-09T08:00:03.317" v="500" actId="26606"/>
          <ac:spMkLst>
            <pc:docMk/>
            <pc:sldMk cId="1867024182" sldId="261"/>
            <ac:spMk id="83" creationId="{BDB54B0B-6CFB-4B92-A5DC-5DCD05BE5B4D}"/>
          </ac:spMkLst>
        </pc:spChg>
        <pc:spChg chg="add del">
          <ac:chgData name="Jinhong Brejnholt (JINB)" userId="b8219c71-9da7-4a12-aded-a071d88b9102" providerId="ADAL" clId="{843E1D76-F41C-47D7-B7C1-73BDDABAF34B}" dt="2024-04-09T08:00:04.765" v="502" actId="26606"/>
          <ac:spMkLst>
            <pc:docMk/>
            <pc:sldMk cId="1867024182" sldId="261"/>
            <ac:spMk id="85" creationId="{7DE3B1B8-DC38-48E8-8C31-EF790659B582}"/>
          </ac:spMkLst>
        </pc:spChg>
        <pc:spChg chg="add del">
          <ac:chgData name="Jinhong Brejnholt (JINB)" userId="b8219c71-9da7-4a12-aded-a071d88b9102" providerId="ADAL" clId="{843E1D76-F41C-47D7-B7C1-73BDDABAF34B}" dt="2024-04-09T08:00:04.765" v="502" actId="26606"/>
          <ac:spMkLst>
            <pc:docMk/>
            <pc:sldMk cId="1867024182" sldId="261"/>
            <ac:spMk id="86" creationId="{9E63FFFE-1DB2-4A0F-B495-35782F162299}"/>
          </ac:spMkLst>
        </pc:spChg>
        <pc:spChg chg="add del">
          <ac:chgData name="Jinhong Brejnholt (JINB)" userId="b8219c71-9da7-4a12-aded-a071d88b9102" providerId="ADAL" clId="{843E1D76-F41C-47D7-B7C1-73BDDABAF34B}" dt="2024-04-09T08:00:04.765" v="502" actId="26606"/>
          <ac:spMkLst>
            <pc:docMk/>
            <pc:sldMk cId="1867024182" sldId="261"/>
            <ac:spMk id="88" creationId="{5E0A8391-2737-4F1C-B27A-C44629DB4D33}"/>
          </ac:spMkLst>
        </pc:spChg>
        <pc:spChg chg="add del">
          <ac:chgData name="Jinhong Brejnholt (JINB)" userId="b8219c71-9da7-4a12-aded-a071d88b9102" providerId="ADAL" clId="{843E1D76-F41C-47D7-B7C1-73BDDABAF34B}" dt="2024-04-09T08:00:04.765" v="502" actId="26606"/>
          <ac:spMkLst>
            <pc:docMk/>
            <pc:sldMk cId="1867024182" sldId="261"/>
            <ac:spMk id="89" creationId="{E75DDEB2-8C7E-4057-BACC-E31322D8B4B9}"/>
          </ac:spMkLst>
        </pc:spChg>
        <pc:spChg chg="add del">
          <ac:chgData name="Jinhong Brejnholt (JINB)" userId="b8219c71-9da7-4a12-aded-a071d88b9102" providerId="ADAL" clId="{843E1D76-F41C-47D7-B7C1-73BDDABAF34B}" dt="2024-04-09T08:00:04.765" v="502" actId="26606"/>
          <ac:spMkLst>
            <pc:docMk/>
            <pc:sldMk cId="1867024182" sldId="261"/>
            <ac:spMk id="90" creationId="{7318A5EE-3B62-4E05-A9DD-88EB7DD68283}"/>
          </ac:spMkLst>
        </pc:spChg>
        <pc:spChg chg="add del">
          <ac:chgData name="Jinhong Brejnholt (JINB)" userId="b8219c71-9da7-4a12-aded-a071d88b9102" providerId="ADAL" clId="{843E1D76-F41C-47D7-B7C1-73BDDABAF34B}" dt="2024-04-09T08:00:06.550" v="504" actId="26606"/>
          <ac:spMkLst>
            <pc:docMk/>
            <pc:sldMk cId="1867024182" sldId="261"/>
            <ac:spMk id="92" creationId="{7DE3B1B8-DC38-48E8-8C31-EF790659B582}"/>
          </ac:spMkLst>
        </pc:spChg>
        <pc:spChg chg="add del">
          <ac:chgData name="Jinhong Brejnholt (JINB)" userId="b8219c71-9da7-4a12-aded-a071d88b9102" providerId="ADAL" clId="{843E1D76-F41C-47D7-B7C1-73BDDABAF34B}" dt="2024-04-09T08:00:06.550" v="504" actId="26606"/>
          <ac:spMkLst>
            <pc:docMk/>
            <pc:sldMk cId="1867024182" sldId="261"/>
            <ac:spMk id="93" creationId="{9E63FFFE-1DB2-4A0F-B495-35782F162299}"/>
          </ac:spMkLst>
        </pc:spChg>
        <pc:spChg chg="add del">
          <ac:chgData name="Jinhong Brejnholt (JINB)" userId="b8219c71-9da7-4a12-aded-a071d88b9102" providerId="ADAL" clId="{843E1D76-F41C-47D7-B7C1-73BDDABAF34B}" dt="2024-04-09T08:00:06.550" v="504" actId="26606"/>
          <ac:spMkLst>
            <pc:docMk/>
            <pc:sldMk cId="1867024182" sldId="261"/>
            <ac:spMk id="95" creationId="{E9BA134F-37B6-498A-B46D-040B86E5DA35}"/>
          </ac:spMkLst>
        </pc:spChg>
        <pc:spChg chg="add del">
          <ac:chgData name="Jinhong Brejnholt (JINB)" userId="b8219c71-9da7-4a12-aded-a071d88b9102" providerId="ADAL" clId="{843E1D76-F41C-47D7-B7C1-73BDDABAF34B}" dt="2024-04-09T08:00:06.550" v="504" actId="26606"/>
          <ac:spMkLst>
            <pc:docMk/>
            <pc:sldMk cId="1867024182" sldId="261"/>
            <ac:spMk id="96" creationId="{2BFE3F30-11E0-4842-8523-7222538C8293}"/>
          </ac:spMkLst>
        </pc:spChg>
        <pc:spChg chg="add del">
          <ac:chgData name="Jinhong Brejnholt (JINB)" userId="b8219c71-9da7-4a12-aded-a071d88b9102" providerId="ADAL" clId="{843E1D76-F41C-47D7-B7C1-73BDDABAF34B}" dt="2024-04-09T08:00:06.550" v="504" actId="26606"/>
          <ac:spMkLst>
            <pc:docMk/>
            <pc:sldMk cId="1867024182" sldId="261"/>
            <ac:spMk id="97" creationId="{3BC04142-131F-4352-8F66-1B161AF72EB0}"/>
          </ac:spMkLst>
        </pc:spChg>
        <pc:spChg chg="add del">
          <ac:chgData name="Jinhong Brejnholt (JINB)" userId="b8219c71-9da7-4a12-aded-a071d88b9102" providerId="ADAL" clId="{843E1D76-F41C-47D7-B7C1-73BDDABAF34B}" dt="2024-04-09T08:00:09.135" v="506" actId="26606"/>
          <ac:spMkLst>
            <pc:docMk/>
            <pc:sldMk cId="1867024182" sldId="261"/>
            <ac:spMk id="99" creationId="{416A0E3C-60E6-4F39-BC55-5F7C224E1F7C}"/>
          </ac:spMkLst>
        </pc:spChg>
        <pc:spChg chg="add del">
          <ac:chgData name="Jinhong Brejnholt (JINB)" userId="b8219c71-9da7-4a12-aded-a071d88b9102" providerId="ADAL" clId="{843E1D76-F41C-47D7-B7C1-73BDDABAF34B}" dt="2024-04-09T08:00:09.135" v="506" actId="26606"/>
          <ac:spMkLst>
            <pc:docMk/>
            <pc:sldMk cId="1867024182" sldId="261"/>
            <ac:spMk id="100" creationId="{1A03258A-52C6-4288-AA56-C3262A0D2584}"/>
          </ac:spMkLst>
        </pc:spChg>
        <pc:spChg chg="add del">
          <ac:chgData name="Jinhong Brejnholt (JINB)" userId="b8219c71-9da7-4a12-aded-a071d88b9102" providerId="ADAL" clId="{843E1D76-F41C-47D7-B7C1-73BDDABAF34B}" dt="2024-04-09T08:00:09.135" v="506" actId="26606"/>
          <ac:spMkLst>
            <pc:docMk/>
            <pc:sldMk cId="1867024182" sldId="261"/>
            <ac:spMk id="102" creationId="{E844E128-FF69-4E9F-8327-6B504B3C5AE1}"/>
          </ac:spMkLst>
        </pc:spChg>
        <pc:spChg chg="add del">
          <ac:chgData name="Jinhong Brejnholt (JINB)" userId="b8219c71-9da7-4a12-aded-a071d88b9102" providerId="ADAL" clId="{843E1D76-F41C-47D7-B7C1-73BDDABAF34B}" dt="2024-04-09T08:00:09.135" v="506" actId="26606"/>
          <ac:spMkLst>
            <pc:docMk/>
            <pc:sldMk cId="1867024182" sldId="261"/>
            <ac:spMk id="103" creationId="{5840D933-6A23-4815-B24F-F628EB389BE1}"/>
          </ac:spMkLst>
        </pc:spChg>
        <pc:spChg chg="add del">
          <ac:chgData name="Jinhong Brejnholt (JINB)" userId="b8219c71-9da7-4a12-aded-a071d88b9102" providerId="ADAL" clId="{843E1D76-F41C-47D7-B7C1-73BDDABAF34B}" dt="2024-04-09T08:00:09.941" v="508" actId="26606"/>
          <ac:spMkLst>
            <pc:docMk/>
            <pc:sldMk cId="1867024182" sldId="261"/>
            <ac:spMk id="105" creationId="{416A0E3C-60E6-4F39-BC55-5F7C224E1F7C}"/>
          </ac:spMkLst>
        </pc:spChg>
        <pc:spChg chg="add del">
          <ac:chgData name="Jinhong Brejnholt (JINB)" userId="b8219c71-9da7-4a12-aded-a071d88b9102" providerId="ADAL" clId="{843E1D76-F41C-47D7-B7C1-73BDDABAF34B}" dt="2024-04-09T08:00:09.941" v="508" actId="26606"/>
          <ac:spMkLst>
            <pc:docMk/>
            <pc:sldMk cId="1867024182" sldId="261"/>
            <ac:spMk id="106"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09" creationId="{416A0E3C-60E6-4F39-BC55-5F7C224E1F7C}"/>
          </ac:spMkLst>
        </pc:spChg>
        <pc:spChg chg="add del">
          <ac:chgData name="Jinhong Brejnholt (JINB)" userId="b8219c71-9da7-4a12-aded-a071d88b9102" providerId="ADAL" clId="{843E1D76-F41C-47D7-B7C1-73BDDABAF34B}" dt="2024-04-09T08:00:10.843" v="510" actId="26606"/>
          <ac:spMkLst>
            <pc:docMk/>
            <pc:sldMk cId="1867024182" sldId="261"/>
            <ac:spMk id="110"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12" creationId="{990D0034-F768-41E7-85D4-F38C4DE85770}"/>
          </ac:spMkLst>
        </pc:spChg>
        <pc:spChg chg="add del">
          <ac:chgData name="Jinhong Brejnholt (JINB)" userId="b8219c71-9da7-4a12-aded-a071d88b9102" providerId="ADAL" clId="{843E1D76-F41C-47D7-B7C1-73BDDABAF34B}" dt="2024-04-09T08:00:10.843" v="510" actId="26606"/>
          <ac:spMkLst>
            <pc:docMk/>
            <pc:sldMk cId="1867024182" sldId="261"/>
            <ac:spMk id="113" creationId="{95B38FD6-641F-41BF-B466-C1C6366420F0}"/>
          </ac:spMkLst>
        </pc:spChg>
        <pc:spChg chg="add del">
          <ac:chgData name="Jinhong Brejnholt (JINB)" userId="b8219c71-9da7-4a12-aded-a071d88b9102" providerId="ADAL" clId="{843E1D76-F41C-47D7-B7C1-73BDDABAF34B}" dt="2024-04-09T08:00:10.843" v="510" actId="26606"/>
          <ac:spMkLst>
            <pc:docMk/>
            <pc:sldMk cId="1867024182" sldId="261"/>
            <ac:spMk id="114" creationId="{FFDAE799-CF89-4844-9410-D1C0F8CBC837}"/>
          </ac:spMkLst>
        </pc:spChg>
        <pc:spChg chg="add del">
          <ac:chgData name="Jinhong Brejnholt (JINB)" userId="b8219c71-9da7-4a12-aded-a071d88b9102" providerId="ADAL" clId="{843E1D76-F41C-47D7-B7C1-73BDDABAF34B}" dt="2024-04-09T08:10:11.599" v="514" actId="26606"/>
          <ac:spMkLst>
            <pc:docMk/>
            <pc:sldMk cId="1867024182" sldId="261"/>
            <ac:spMk id="116" creationId="{416A0E3C-60E6-4F39-BC55-5F7C224E1F7C}"/>
          </ac:spMkLst>
        </pc:spChg>
        <pc:spChg chg="add del">
          <ac:chgData name="Jinhong Brejnholt (JINB)" userId="b8219c71-9da7-4a12-aded-a071d88b9102" providerId="ADAL" clId="{843E1D76-F41C-47D7-B7C1-73BDDABAF34B}" dt="2024-04-09T08:10:11.599" v="514" actId="26606"/>
          <ac:spMkLst>
            <pc:docMk/>
            <pc:sldMk cId="1867024182" sldId="261"/>
            <ac:spMk id="117" creationId="{1A03258A-52C6-4288-AA56-C3262A0D2584}"/>
          </ac:spMkLst>
        </pc:spChg>
        <pc:spChg chg="add del">
          <ac:chgData name="Jinhong Brejnholt (JINB)" userId="b8219c71-9da7-4a12-aded-a071d88b9102" providerId="ADAL" clId="{843E1D76-F41C-47D7-B7C1-73BDDABAF34B}" dt="2024-04-09T08:10:11.599" v="514" actId="26606"/>
          <ac:spMkLst>
            <pc:docMk/>
            <pc:sldMk cId="1867024182" sldId="261"/>
            <ac:spMk id="119" creationId="{B44C3061-D558-447B-A988-09ECE14461D7}"/>
          </ac:spMkLst>
        </pc:spChg>
        <pc:spChg chg="add del">
          <ac:chgData name="Jinhong Brejnholt (JINB)" userId="b8219c71-9da7-4a12-aded-a071d88b9102" providerId="ADAL" clId="{843E1D76-F41C-47D7-B7C1-73BDDABAF34B}" dt="2024-04-09T08:10:11.599" v="514" actId="26606"/>
          <ac:spMkLst>
            <pc:docMk/>
            <pc:sldMk cId="1867024182" sldId="261"/>
            <ac:spMk id="120" creationId="{59339771-9C8F-497E-8974-E09A86FEEB23}"/>
          </ac:spMkLst>
        </pc:spChg>
        <pc:spChg chg="add del">
          <ac:chgData name="Jinhong Brejnholt (JINB)" userId="b8219c71-9da7-4a12-aded-a071d88b9102" providerId="ADAL" clId="{843E1D76-F41C-47D7-B7C1-73BDDABAF34B}" dt="2024-04-09T08:10:11.599" v="514" actId="26606"/>
          <ac:spMkLst>
            <pc:docMk/>
            <pc:sldMk cId="1867024182" sldId="261"/>
            <ac:spMk id="121" creationId="{BDB54B0B-6CFB-4B92-A5DC-5DCD05BE5B4D}"/>
          </ac:spMkLst>
        </pc:spChg>
        <pc:spChg chg="add">
          <ac:chgData name="Jinhong Brejnholt (JINB)" userId="b8219c71-9da7-4a12-aded-a071d88b9102" providerId="ADAL" clId="{843E1D76-F41C-47D7-B7C1-73BDDABAF34B}" dt="2024-04-09T08:10:11.599" v="514" actId="26606"/>
          <ac:spMkLst>
            <pc:docMk/>
            <pc:sldMk cId="1867024182" sldId="261"/>
            <ac:spMk id="126" creationId="{7DE3B1B8-DC38-48E8-8C31-EF790659B582}"/>
          </ac:spMkLst>
        </pc:spChg>
        <pc:spChg chg="add">
          <ac:chgData name="Jinhong Brejnholt (JINB)" userId="b8219c71-9da7-4a12-aded-a071d88b9102" providerId="ADAL" clId="{843E1D76-F41C-47D7-B7C1-73BDDABAF34B}" dt="2024-04-09T08:10:11.599" v="514" actId="26606"/>
          <ac:spMkLst>
            <pc:docMk/>
            <pc:sldMk cId="1867024182" sldId="261"/>
            <ac:spMk id="128" creationId="{9E63FFFE-1DB2-4A0F-B495-35782F162299}"/>
          </ac:spMkLst>
        </pc:spChg>
        <pc:spChg chg="add">
          <ac:chgData name="Jinhong Brejnholt (JINB)" userId="b8219c71-9da7-4a12-aded-a071d88b9102" providerId="ADAL" clId="{843E1D76-F41C-47D7-B7C1-73BDDABAF34B}" dt="2024-04-09T08:10:11.599" v="514" actId="26606"/>
          <ac:spMkLst>
            <pc:docMk/>
            <pc:sldMk cId="1867024182" sldId="261"/>
            <ac:spMk id="132" creationId="{08CB54FC-0B2A-4107-9A70-958B90B76585}"/>
          </ac:spMkLst>
        </pc:spChg>
        <pc:spChg chg="add">
          <ac:chgData name="Jinhong Brejnholt (JINB)" userId="b8219c71-9da7-4a12-aded-a071d88b9102" providerId="ADAL" clId="{843E1D76-F41C-47D7-B7C1-73BDDABAF34B}" dt="2024-04-09T08:10:11.599" v="514" actId="26606"/>
          <ac:spMkLst>
            <pc:docMk/>
            <pc:sldMk cId="1867024182" sldId="261"/>
            <ac:spMk id="136" creationId="{6587DBF8-5C50-4034-8B79-FE54A01A8E15}"/>
          </ac:spMkLst>
        </pc:spChg>
        <pc:spChg chg="add">
          <ac:chgData name="Jinhong Brejnholt (JINB)" userId="b8219c71-9da7-4a12-aded-a071d88b9102" providerId="ADAL" clId="{843E1D76-F41C-47D7-B7C1-73BDDABAF34B}" dt="2024-04-09T08:10:11.599" v="514" actId="26606"/>
          <ac:spMkLst>
            <pc:docMk/>
            <pc:sldMk cId="1867024182" sldId="261"/>
            <ac:spMk id="138" creationId="{14720853-E885-4BE5-BFE2-24004CEF6952}"/>
          </ac:spMkLst>
        </pc:spChg>
        <pc:picChg chg="add mod ord">
          <ac:chgData name="Jinhong Brejnholt (JINB)" userId="b8219c71-9da7-4a12-aded-a071d88b9102" providerId="ADAL" clId="{843E1D76-F41C-47D7-B7C1-73BDDABAF34B}" dt="2024-04-09T08:10:11.599" v="514" actId="26606"/>
          <ac:picMkLst>
            <pc:docMk/>
            <pc:sldMk cId="1867024182" sldId="261"/>
            <ac:picMk id="2" creationId="{5CF060C9-BDB3-5D21-89F6-68492D2C4D14}"/>
          </ac:picMkLst>
        </pc:picChg>
        <pc:cxnChg chg="add del">
          <ac:chgData name="Jinhong Brejnholt (JINB)" userId="b8219c71-9da7-4a12-aded-a071d88b9102" providerId="ADAL" clId="{843E1D76-F41C-47D7-B7C1-73BDDABAF34B}" dt="2024-04-09T07:59:29.103" v="484" actId="26606"/>
          <ac:cxnSpMkLst>
            <pc:docMk/>
            <pc:sldMk cId="1867024182" sldId="261"/>
            <ac:cxnSpMk id="21" creationId="{C5025DAC-8B93-4160-B017-3A274A5828C0}"/>
          </ac:cxnSpMkLst>
        </pc:cxnChg>
        <pc:cxnChg chg="add del">
          <ac:chgData name="Jinhong Brejnholt (JINB)" userId="b8219c71-9da7-4a12-aded-a071d88b9102" providerId="ADAL" clId="{843E1D76-F41C-47D7-B7C1-73BDDABAF34B}" dt="2024-04-09T07:59:29.103" v="484" actId="26606"/>
          <ac:cxnSpMkLst>
            <pc:docMk/>
            <pc:sldMk cId="1867024182" sldId="261"/>
            <ac:cxnSpMk id="27" creationId="{5AB158E9-1B40-4CD6-95F0-95CA11DF7B7A}"/>
          </ac:cxnSpMkLst>
        </pc:cxnChg>
        <pc:cxnChg chg="add del">
          <ac:chgData name="Jinhong Brejnholt (JINB)" userId="b8219c71-9da7-4a12-aded-a071d88b9102" providerId="ADAL" clId="{843E1D76-F41C-47D7-B7C1-73BDDABAF34B}" dt="2024-04-09T07:59:38.007" v="486" actId="26606"/>
          <ac:cxnSpMkLst>
            <pc:docMk/>
            <pc:sldMk cId="1867024182" sldId="261"/>
            <ac:cxnSpMk id="32" creationId="{C5025DAC-8B93-4160-B017-3A274A5828C0}"/>
          </ac:cxnSpMkLst>
        </pc:cxnChg>
        <pc:cxnChg chg="add del">
          <ac:chgData name="Jinhong Brejnholt (JINB)" userId="b8219c71-9da7-4a12-aded-a071d88b9102" providerId="ADAL" clId="{843E1D76-F41C-47D7-B7C1-73BDDABAF34B}" dt="2024-04-09T07:59:38.007" v="486" actId="26606"/>
          <ac:cxnSpMkLst>
            <pc:docMk/>
            <pc:sldMk cId="1867024182" sldId="261"/>
            <ac:cxnSpMk id="34" creationId="{89EB8C68-FF1B-4849-867B-32D29B19F102}"/>
          </ac:cxnSpMkLst>
        </pc:cxnChg>
        <pc:cxnChg chg="add del">
          <ac:chgData name="Jinhong Brejnholt (JINB)" userId="b8219c71-9da7-4a12-aded-a071d88b9102" providerId="ADAL" clId="{843E1D76-F41C-47D7-B7C1-73BDDABAF34B}" dt="2024-04-09T07:59:44.135" v="488" actId="26606"/>
          <ac:cxnSpMkLst>
            <pc:docMk/>
            <pc:sldMk cId="1867024182" sldId="261"/>
            <ac:cxnSpMk id="39" creationId="{C5025DAC-8B93-4160-B017-3A274A5828C0}"/>
          </ac:cxnSpMkLst>
        </pc:cxnChg>
        <pc:cxnChg chg="add del">
          <ac:chgData name="Jinhong Brejnholt (JINB)" userId="b8219c71-9da7-4a12-aded-a071d88b9102" providerId="ADAL" clId="{843E1D76-F41C-47D7-B7C1-73BDDABAF34B}" dt="2024-04-09T07:59:44.135" v="488" actId="26606"/>
          <ac:cxnSpMkLst>
            <pc:docMk/>
            <pc:sldMk cId="1867024182" sldId="261"/>
            <ac:cxnSpMk id="41" creationId="{5A0A5CF6-407C-4691-8122-49DF69D0020D}"/>
          </ac:cxnSpMkLst>
        </pc:cxnChg>
        <pc:cxnChg chg="add del">
          <ac:chgData name="Jinhong Brejnholt (JINB)" userId="b8219c71-9da7-4a12-aded-a071d88b9102" providerId="ADAL" clId="{843E1D76-F41C-47D7-B7C1-73BDDABAF34B}" dt="2024-04-09T07:59:45.419" v="490" actId="26606"/>
          <ac:cxnSpMkLst>
            <pc:docMk/>
            <pc:sldMk cId="1867024182" sldId="261"/>
            <ac:cxnSpMk id="45" creationId="{32BB9A07-8AB8-4D82-B3BC-B500DDEC79A1}"/>
          </ac:cxnSpMkLst>
        </pc:cxnChg>
        <pc:cxnChg chg="add del">
          <ac:chgData name="Jinhong Brejnholt (JINB)" userId="b8219c71-9da7-4a12-aded-a071d88b9102" providerId="ADAL" clId="{843E1D76-F41C-47D7-B7C1-73BDDABAF34B}" dt="2024-04-09T07:59:47.769" v="492" actId="26606"/>
          <ac:cxnSpMkLst>
            <pc:docMk/>
            <pc:sldMk cId="1867024182" sldId="261"/>
            <ac:cxnSpMk id="52"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59"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61" creationId="{5A0A5CF6-407C-4691-8122-49DF69D0020D}"/>
          </ac:cxnSpMkLst>
        </pc:cxnChg>
        <pc:cxnChg chg="add del">
          <ac:chgData name="Jinhong Brejnholt (JINB)" userId="b8219c71-9da7-4a12-aded-a071d88b9102" providerId="ADAL" clId="{843E1D76-F41C-47D7-B7C1-73BDDABAF34B}" dt="2024-04-09T07:59:57.192" v="496" actId="26606"/>
          <ac:cxnSpMkLst>
            <pc:docMk/>
            <pc:sldMk cId="1867024182" sldId="261"/>
            <ac:cxnSpMk id="65"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2"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4" creationId="{6987BDFB-DE64-4B56-B44F-45FAE19FA94E}"/>
          </ac:cxnSpMkLst>
        </pc:cxnChg>
        <pc:cxnChg chg="add del">
          <ac:chgData name="Jinhong Brejnholt (JINB)" userId="b8219c71-9da7-4a12-aded-a071d88b9102" providerId="ADAL" clId="{843E1D76-F41C-47D7-B7C1-73BDDABAF34B}" dt="2024-04-09T08:00:03.317" v="500" actId="26606"/>
          <ac:cxnSpMkLst>
            <pc:docMk/>
            <pc:sldMk cId="1867024182" sldId="261"/>
            <ac:cxnSpMk id="80" creationId="{C5025DAC-8B93-4160-B017-3A274A5828C0}"/>
          </ac:cxnSpMkLst>
        </pc:cxnChg>
        <pc:cxnChg chg="add del">
          <ac:chgData name="Jinhong Brejnholt (JINB)" userId="b8219c71-9da7-4a12-aded-a071d88b9102" providerId="ADAL" clId="{843E1D76-F41C-47D7-B7C1-73BDDABAF34B}" dt="2024-04-09T08:00:04.765" v="502" actId="26606"/>
          <ac:cxnSpMkLst>
            <pc:docMk/>
            <pc:sldMk cId="1867024182" sldId="261"/>
            <ac:cxnSpMk id="87" creationId="{32BB9A07-8AB8-4D82-B3BC-B500DDEC79A1}"/>
          </ac:cxnSpMkLst>
        </pc:cxnChg>
        <pc:cxnChg chg="add del">
          <ac:chgData name="Jinhong Brejnholt (JINB)" userId="b8219c71-9da7-4a12-aded-a071d88b9102" providerId="ADAL" clId="{843E1D76-F41C-47D7-B7C1-73BDDABAF34B}" dt="2024-04-09T08:00:06.550" v="504" actId="26606"/>
          <ac:cxnSpMkLst>
            <pc:docMk/>
            <pc:sldMk cId="1867024182" sldId="261"/>
            <ac:cxnSpMk id="94" creationId="{32BB9A07-8AB8-4D82-B3BC-B500DDEC79A1}"/>
          </ac:cxnSpMkLst>
        </pc:cxnChg>
        <pc:cxnChg chg="add del">
          <ac:chgData name="Jinhong Brejnholt (JINB)" userId="b8219c71-9da7-4a12-aded-a071d88b9102" providerId="ADAL" clId="{843E1D76-F41C-47D7-B7C1-73BDDABAF34B}" dt="2024-04-09T08:00:09.135" v="506" actId="26606"/>
          <ac:cxnSpMkLst>
            <pc:docMk/>
            <pc:sldMk cId="1867024182" sldId="261"/>
            <ac:cxnSpMk id="101" creationId="{C5025DAC-8B93-4160-B017-3A274A5828C0}"/>
          </ac:cxnSpMkLst>
        </pc:cxnChg>
        <pc:cxnChg chg="add del">
          <ac:chgData name="Jinhong Brejnholt (JINB)" userId="b8219c71-9da7-4a12-aded-a071d88b9102" providerId="ADAL" clId="{843E1D76-F41C-47D7-B7C1-73BDDABAF34B}" dt="2024-04-09T08:00:09.941" v="508" actId="26606"/>
          <ac:cxnSpMkLst>
            <pc:docMk/>
            <pc:sldMk cId="1867024182" sldId="261"/>
            <ac:cxnSpMk id="107" creationId="{C5025DAC-8B93-4160-B017-3A274A5828C0}"/>
          </ac:cxnSpMkLst>
        </pc:cxnChg>
        <pc:cxnChg chg="add del">
          <ac:chgData name="Jinhong Brejnholt (JINB)" userId="b8219c71-9da7-4a12-aded-a071d88b9102" providerId="ADAL" clId="{843E1D76-F41C-47D7-B7C1-73BDDABAF34B}" dt="2024-04-09T08:00:10.843" v="510" actId="26606"/>
          <ac:cxnSpMkLst>
            <pc:docMk/>
            <pc:sldMk cId="1867024182" sldId="261"/>
            <ac:cxnSpMk id="111" creationId="{C5025DAC-8B93-4160-B017-3A274A5828C0}"/>
          </ac:cxnSpMkLst>
        </pc:cxnChg>
        <pc:cxnChg chg="add del">
          <ac:chgData name="Jinhong Brejnholt (JINB)" userId="b8219c71-9da7-4a12-aded-a071d88b9102" providerId="ADAL" clId="{843E1D76-F41C-47D7-B7C1-73BDDABAF34B}" dt="2024-04-09T08:10:11.599" v="514" actId="26606"/>
          <ac:cxnSpMkLst>
            <pc:docMk/>
            <pc:sldMk cId="1867024182" sldId="261"/>
            <ac:cxnSpMk id="118" creationId="{C5025DAC-8B93-4160-B017-3A274A5828C0}"/>
          </ac:cxnSpMkLst>
        </pc:cxnChg>
        <pc:cxnChg chg="add">
          <ac:chgData name="Jinhong Brejnholt (JINB)" userId="b8219c71-9da7-4a12-aded-a071d88b9102" providerId="ADAL" clId="{843E1D76-F41C-47D7-B7C1-73BDDABAF34B}" dt="2024-04-09T08:10:11.599" v="514" actId="26606"/>
          <ac:cxnSpMkLst>
            <pc:docMk/>
            <pc:sldMk cId="1867024182" sldId="261"/>
            <ac:cxnSpMk id="130" creationId="{32BB9A07-8AB8-4D82-B3BC-B500DDEC79A1}"/>
          </ac:cxnSpMkLst>
        </pc:cxnChg>
        <pc:cxnChg chg="add">
          <ac:chgData name="Jinhong Brejnholt (JINB)" userId="b8219c71-9da7-4a12-aded-a071d88b9102" providerId="ADAL" clId="{843E1D76-F41C-47D7-B7C1-73BDDABAF34B}" dt="2024-04-09T08:10:11.599" v="514" actId="26606"/>
          <ac:cxnSpMkLst>
            <pc:docMk/>
            <pc:sldMk cId="1867024182" sldId="261"/>
            <ac:cxnSpMk id="134" creationId="{7855A9B5-1710-4B19-B0F1-CDFDD4ED5B7E}"/>
          </ac:cxnSpMkLst>
        </pc:cxnChg>
      </pc:sldChg>
      <pc:sldChg chg="del">
        <pc:chgData name="Jinhong Brejnholt (JINB)" userId="b8219c71-9da7-4a12-aded-a071d88b9102" providerId="ADAL" clId="{843E1D76-F41C-47D7-B7C1-73BDDABAF34B}" dt="2024-04-04T14:19:24.204" v="98" actId="47"/>
        <pc:sldMkLst>
          <pc:docMk/>
          <pc:sldMk cId="825823001" sldId="262"/>
        </pc:sldMkLst>
      </pc:sldChg>
      <pc:sldChg chg="del">
        <pc:chgData name="Jinhong Brejnholt (JINB)" userId="b8219c71-9da7-4a12-aded-a071d88b9102" providerId="ADAL" clId="{843E1D76-F41C-47D7-B7C1-73BDDABAF34B}" dt="2024-04-04T14:17:22.224" v="93" actId="47"/>
        <pc:sldMkLst>
          <pc:docMk/>
          <pc:sldMk cId="1527708552" sldId="263"/>
        </pc:sldMkLst>
      </pc:sldChg>
      <pc:sldChg chg="del">
        <pc:chgData name="Jinhong Brejnholt (JINB)" userId="b8219c71-9da7-4a12-aded-a071d88b9102" providerId="ADAL" clId="{843E1D76-F41C-47D7-B7C1-73BDDABAF34B}" dt="2024-04-04T14:17:22.751" v="94" actId="47"/>
        <pc:sldMkLst>
          <pc:docMk/>
          <pc:sldMk cId="4144916933" sldId="264"/>
        </pc:sldMkLst>
      </pc:sldChg>
      <pc:sldChg chg="del">
        <pc:chgData name="Jinhong Brejnholt (JINB)" userId="b8219c71-9da7-4a12-aded-a071d88b9102" providerId="ADAL" clId="{843E1D76-F41C-47D7-B7C1-73BDDABAF34B}" dt="2024-04-04T14:17:21.712" v="92" actId="47"/>
        <pc:sldMkLst>
          <pc:docMk/>
          <pc:sldMk cId="1425170741" sldId="265"/>
        </pc:sldMkLst>
      </pc:sldChg>
      <pc:sldChg chg="addSp delSp modSp add del mod modAnim">
        <pc:chgData name="Jinhong Brejnholt (JINB)" userId="b8219c71-9da7-4a12-aded-a071d88b9102" providerId="ADAL" clId="{843E1D76-F41C-47D7-B7C1-73BDDABAF34B}" dt="2024-04-04T15:14:29.404" v="286"/>
        <pc:sldMkLst>
          <pc:docMk/>
          <pc:sldMk cId="2239781131" sldId="267"/>
        </pc:sldMkLst>
        <pc:spChg chg="mod">
          <ac:chgData name="Jinhong Brejnholt (JINB)" userId="b8219c71-9da7-4a12-aded-a071d88b9102" providerId="ADAL" clId="{843E1D76-F41C-47D7-B7C1-73BDDABAF34B}" dt="2024-04-04T14:36:02.301" v="270" actId="26606"/>
          <ac:spMkLst>
            <pc:docMk/>
            <pc:sldMk cId="2239781131" sldId="267"/>
            <ac:spMk id="2" creationId="{1F3E7BE1-DA1F-1C1B-4595-123086B537A5}"/>
          </ac:spMkLst>
        </pc:spChg>
        <pc:spChg chg="mod">
          <ac:chgData name="Jinhong Brejnholt (JINB)" userId="b8219c71-9da7-4a12-aded-a071d88b9102" providerId="ADAL" clId="{843E1D76-F41C-47D7-B7C1-73BDDABAF34B}" dt="2024-04-04T14:36:02.301" v="270" actId="26606"/>
          <ac:spMkLst>
            <pc:docMk/>
            <pc:sldMk cId="2239781131" sldId="267"/>
            <ac:spMk id="3" creationId="{09C6193C-9586-A72C-32AC-345F237E621C}"/>
          </ac:spMkLst>
        </pc:spChg>
        <pc:spChg chg="add del">
          <ac:chgData name="Jinhong Brejnholt (JINB)" userId="b8219c71-9da7-4a12-aded-a071d88b9102" providerId="ADAL" clId="{843E1D76-F41C-47D7-B7C1-73BDDABAF34B}" dt="2024-04-04T14:36:02.301" v="270" actId="26606"/>
          <ac:spMkLst>
            <pc:docMk/>
            <pc:sldMk cId="2239781131" sldId="267"/>
            <ac:spMk id="50" creationId="{F64BBAA4-C62B-4146-B49F-FE4CC4655EE0}"/>
          </ac:spMkLst>
        </pc:spChg>
        <pc:spChg chg="add del">
          <ac:chgData name="Jinhong Brejnholt (JINB)" userId="b8219c71-9da7-4a12-aded-a071d88b9102" providerId="ADAL" clId="{843E1D76-F41C-47D7-B7C1-73BDDABAF34B}" dt="2024-04-04T14:36:02.301" v="270" actId="26606"/>
          <ac:spMkLst>
            <pc:docMk/>
            <pc:sldMk cId="2239781131" sldId="267"/>
            <ac:spMk id="52" creationId="{77C34054-98F8-4229-885E-04C525969C5E}"/>
          </ac:spMkLst>
        </pc:spChg>
        <pc:spChg chg="add del">
          <ac:chgData name="Jinhong Brejnholt (JINB)" userId="b8219c71-9da7-4a12-aded-a071d88b9102" providerId="ADAL" clId="{843E1D76-F41C-47D7-B7C1-73BDDABAF34B}" dt="2024-04-04T14:36:02.301" v="270" actId="26606"/>
          <ac:spMkLst>
            <pc:docMk/>
            <pc:sldMk cId="2239781131" sldId="267"/>
            <ac:spMk id="54" creationId="{22AAB964-B835-4B93-A1F3-4A30D1F38589}"/>
          </ac:spMkLst>
        </pc:spChg>
        <pc:spChg chg="add del">
          <ac:chgData name="Jinhong Brejnholt (JINB)" userId="b8219c71-9da7-4a12-aded-a071d88b9102" providerId="ADAL" clId="{843E1D76-F41C-47D7-B7C1-73BDDABAF34B}" dt="2024-04-04T14:36:02.301" v="269" actId="26606"/>
          <ac:spMkLst>
            <pc:docMk/>
            <pc:sldMk cId="2239781131" sldId="267"/>
            <ac:spMk id="59" creationId="{7F8D46EC-ADD2-42A7-A5CB-CE8CFE8E8661}"/>
          </ac:spMkLst>
        </pc:spChg>
        <pc:spChg chg="add del">
          <ac:chgData name="Jinhong Brejnholt (JINB)" userId="b8219c71-9da7-4a12-aded-a071d88b9102" providerId="ADAL" clId="{843E1D76-F41C-47D7-B7C1-73BDDABAF34B}" dt="2024-04-04T14:36:02.301" v="269" actId="26606"/>
          <ac:spMkLst>
            <pc:docMk/>
            <pc:sldMk cId="2239781131" sldId="267"/>
            <ac:spMk id="61" creationId="{01E212D1-0455-4271-8586-76DF50F6BDAB}"/>
          </ac:spMkLst>
        </pc:spChg>
        <pc:spChg chg="add del">
          <ac:chgData name="Jinhong Brejnholt (JINB)" userId="b8219c71-9da7-4a12-aded-a071d88b9102" providerId="ADAL" clId="{843E1D76-F41C-47D7-B7C1-73BDDABAF34B}" dt="2024-04-04T14:36:02.301" v="269" actId="26606"/>
          <ac:spMkLst>
            <pc:docMk/>
            <pc:sldMk cId="2239781131" sldId="267"/>
            <ac:spMk id="63" creationId="{586F79BD-DC66-4E4D-BA63-C07DA8BA647F}"/>
          </ac:spMkLst>
        </pc:spChg>
        <pc:spChg chg="add del">
          <ac:chgData name="Jinhong Brejnholt (JINB)" userId="b8219c71-9da7-4a12-aded-a071d88b9102" providerId="ADAL" clId="{843E1D76-F41C-47D7-B7C1-73BDDABAF34B}" dt="2024-04-04T14:36:02.301" v="269" actId="26606"/>
          <ac:spMkLst>
            <pc:docMk/>
            <pc:sldMk cId="2239781131" sldId="267"/>
            <ac:spMk id="65" creationId="{10C17DCC-97C2-4023-B5FB-FDEF5A37AD95}"/>
          </ac:spMkLst>
        </pc:spChg>
        <pc:spChg chg="add">
          <ac:chgData name="Jinhong Brejnholt (JINB)" userId="b8219c71-9da7-4a12-aded-a071d88b9102" providerId="ADAL" clId="{843E1D76-F41C-47D7-B7C1-73BDDABAF34B}" dt="2024-04-04T14:36:02.301" v="270" actId="26606"/>
          <ac:spMkLst>
            <pc:docMk/>
            <pc:sldMk cId="2239781131" sldId="267"/>
            <ac:spMk id="67" creationId="{94837155-5FB8-4A96-864C-066D5C6556F6}"/>
          </ac:spMkLst>
        </pc:spChg>
        <pc:spChg chg="add">
          <ac:chgData name="Jinhong Brejnholt (JINB)" userId="b8219c71-9da7-4a12-aded-a071d88b9102" providerId="ADAL" clId="{843E1D76-F41C-47D7-B7C1-73BDDABAF34B}" dt="2024-04-04T14:36:02.301" v="270" actId="26606"/>
          <ac:spMkLst>
            <pc:docMk/>
            <pc:sldMk cId="2239781131" sldId="267"/>
            <ac:spMk id="68" creationId="{585918EE-77B5-4057-BB22-B9CE13905F73}"/>
          </ac:spMkLst>
        </pc:spChg>
        <pc:spChg chg="add">
          <ac:chgData name="Jinhong Brejnholt (JINB)" userId="b8219c71-9da7-4a12-aded-a071d88b9102" providerId="ADAL" clId="{843E1D76-F41C-47D7-B7C1-73BDDABAF34B}" dt="2024-04-04T14:36:02.301" v="270" actId="26606"/>
          <ac:spMkLst>
            <pc:docMk/>
            <pc:sldMk cId="2239781131" sldId="267"/>
            <ac:spMk id="69" creationId="{9DC7B070-A583-45C7-AF93-0E8F020EF61A}"/>
          </ac:spMkLst>
        </pc:spChg>
        <pc:picChg chg="add mod">
          <ac:chgData name="Jinhong Brejnholt (JINB)" userId="b8219c71-9da7-4a12-aded-a071d88b9102" providerId="ADAL" clId="{843E1D76-F41C-47D7-B7C1-73BDDABAF34B}" dt="2024-04-04T14:36:02.301" v="270" actId="26606"/>
          <ac:picMkLst>
            <pc:docMk/>
            <pc:sldMk cId="2239781131" sldId="267"/>
            <ac:picMk id="5" creationId="{298EA184-8C46-247E-4624-58CEDB8E4467}"/>
          </ac:picMkLst>
        </pc:picChg>
        <pc:picChg chg="ord">
          <ac:chgData name="Jinhong Brejnholt (JINB)" userId="b8219c71-9da7-4a12-aded-a071d88b9102" providerId="ADAL" clId="{843E1D76-F41C-47D7-B7C1-73BDDABAF34B}" dt="2024-04-04T14:36:02.301" v="270" actId="26606"/>
          <ac:picMkLst>
            <pc:docMk/>
            <pc:sldMk cId="2239781131" sldId="267"/>
            <ac:picMk id="6" creationId="{96780E6E-3583-9683-7743-D5F4B9B17934}"/>
          </ac:picMkLst>
        </pc:picChg>
        <pc:picChg chg="mod ord">
          <ac:chgData name="Jinhong Brejnholt (JINB)" userId="b8219c71-9da7-4a12-aded-a071d88b9102" providerId="ADAL" clId="{843E1D76-F41C-47D7-B7C1-73BDDABAF34B}" dt="2024-04-04T14:36:02.301" v="270" actId="26606"/>
          <ac:picMkLst>
            <pc:docMk/>
            <pc:sldMk cId="2239781131" sldId="267"/>
            <ac:picMk id="47" creationId="{426BF6C4-A2BC-7F30-270D-27CF7922FB3D}"/>
          </ac:picMkLst>
        </pc:picChg>
        <pc:picChg chg="add">
          <ac:chgData name="Jinhong Brejnholt (JINB)" userId="b8219c71-9da7-4a12-aded-a071d88b9102" providerId="ADAL" clId="{843E1D76-F41C-47D7-B7C1-73BDDABAF34B}" dt="2024-04-04T15:14:21.115" v="285"/>
          <ac:picMkLst>
            <pc:docMk/>
            <pc:sldMk cId="2239781131" sldId="267"/>
            <ac:picMk id="1026" creationId="{6F6621F0-AE9D-6DEA-0489-CDB058EECDD3}"/>
          </ac:picMkLst>
        </pc:picChg>
      </pc:sldChg>
      <pc:sldChg chg="modSp">
        <pc:chgData name="Jinhong Brejnholt (JINB)" userId="b8219c71-9da7-4a12-aded-a071d88b9102" providerId="ADAL" clId="{843E1D76-F41C-47D7-B7C1-73BDDABAF34B}" dt="2024-04-05T07:03:34.037" v="314"/>
        <pc:sldMkLst>
          <pc:docMk/>
          <pc:sldMk cId="3018338993" sldId="268"/>
        </pc:sldMkLst>
        <pc:graphicFrameChg chg="mod">
          <ac:chgData name="Jinhong Brejnholt (JINB)" userId="b8219c71-9da7-4a12-aded-a071d88b9102" providerId="ADAL" clId="{843E1D76-F41C-47D7-B7C1-73BDDABAF34B}" dt="2024-04-05T07:03:34.037" v="314"/>
          <ac:graphicFrameMkLst>
            <pc:docMk/>
            <pc:sldMk cId="3018338993" sldId="268"/>
            <ac:graphicFrameMk id="15" creationId="{BD8E5722-EC01-CF8F-4ACC-2CA0C44AF613}"/>
          </ac:graphicFrameMkLst>
        </pc:graphicFrameChg>
      </pc:sldChg>
      <pc:sldChg chg="del">
        <pc:chgData name="Jinhong Brejnholt (JINB)" userId="b8219c71-9da7-4a12-aded-a071d88b9102" providerId="ADAL" clId="{843E1D76-F41C-47D7-B7C1-73BDDABAF34B}" dt="2024-04-04T14:19:22.720" v="97" actId="47"/>
        <pc:sldMkLst>
          <pc:docMk/>
          <pc:sldMk cId="2898054515" sldId="272"/>
        </pc:sldMkLst>
      </pc:sldChg>
      <pc:sldChg chg="modSp mod">
        <pc:chgData name="Jinhong Brejnholt (JINB)" userId="b8219c71-9da7-4a12-aded-a071d88b9102" providerId="ADAL" clId="{843E1D76-F41C-47D7-B7C1-73BDDABAF34B}" dt="2024-04-04T14:34:06.706" v="243" actId="20577"/>
        <pc:sldMkLst>
          <pc:docMk/>
          <pc:sldMk cId="2548066259" sldId="275"/>
        </pc:sldMkLst>
        <pc:spChg chg="mod">
          <ac:chgData name="Jinhong Brejnholt (JINB)" userId="b8219c71-9da7-4a12-aded-a071d88b9102" providerId="ADAL" clId="{843E1D76-F41C-47D7-B7C1-73BDDABAF34B}" dt="2024-04-04T14:34:06.706" v="243" actId="20577"/>
          <ac:spMkLst>
            <pc:docMk/>
            <pc:sldMk cId="2548066259" sldId="275"/>
            <ac:spMk id="3" creationId="{F3C8AF74-E6C1-701A-3CCF-DF4EAC0F8889}"/>
          </ac:spMkLst>
        </pc:spChg>
      </pc:sldChg>
      <pc:sldChg chg="addSp delSp modSp mod setClrOvrMap">
        <pc:chgData name="Jinhong Brejnholt (JINB)" userId="b8219c71-9da7-4a12-aded-a071d88b9102" providerId="ADAL" clId="{843E1D76-F41C-47D7-B7C1-73BDDABAF34B}" dt="2024-04-04T14:34:44.290" v="266" actId="14100"/>
        <pc:sldMkLst>
          <pc:docMk/>
          <pc:sldMk cId="55233988" sldId="277"/>
        </pc:sldMkLst>
        <pc:spChg chg="add mod">
          <ac:chgData name="Jinhong Brejnholt (JINB)" userId="b8219c71-9da7-4a12-aded-a071d88b9102" providerId="ADAL" clId="{843E1D76-F41C-47D7-B7C1-73BDDABAF34B}" dt="2024-04-04T14:34:44.290" v="266" actId="14100"/>
          <ac:spMkLst>
            <pc:docMk/>
            <pc:sldMk cId="55233988" sldId="277"/>
            <ac:spMk id="2" creationId="{1B3ADC29-8AF8-B899-359A-389256792A03}"/>
          </ac:spMkLst>
        </pc:spChg>
        <pc:spChg chg="add del">
          <ac:chgData name="Jinhong Brejnholt (JINB)" userId="b8219c71-9da7-4a12-aded-a071d88b9102" providerId="ADAL" clId="{843E1D76-F41C-47D7-B7C1-73BDDABAF34B}" dt="2024-04-04T14:34:11.722" v="245" actId="26606"/>
          <ac:spMkLst>
            <pc:docMk/>
            <pc:sldMk cId="55233988" sldId="277"/>
            <ac:spMk id="10" creationId="{F240A2FC-E2C3-458D-96B4-5DF9028D93A5}"/>
          </ac:spMkLst>
        </pc:spChg>
        <pc:spChg chg="add del">
          <ac:chgData name="Jinhong Brejnholt (JINB)" userId="b8219c71-9da7-4a12-aded-a071d88b9102" providerId="ADAL" clId="{843E1D76-F41C-47D7-B7C1-73BDDABAF34B}" dt="2024-04-04T14:34:11.722" v="245" actId="26606"/>
          <ac:spMkLst>
            <pc:docMk/>
            <pc:sldMk cId="55233988" sldId="277"/>
            <ac:spMk id="12" creationId="{5F097929-F3D6-4D1F-8AFC-CF348171A9E1}"/>
          </ac:spMkLst>
        </pc:spChg>
        <pc:spChg chg="add del">
          <ac:chgData name="Jinhong Brejnholt (JINB)" userId="b8219c71-9da7-4a12-aded-a071d88b9102" providerId="ADAL" clId="{843E1D76-F41C-47D7-B7C1-73BDDABAF34B}" dt="2024-04-04T14:34:11.722" v="245" actId="26606"/>
          <ac:spMkLst>
            <pc:docMk/>
            <pc:sldMk cId="55233988" sldId="277"/>
            <ac:spMk id="16" creationId="{34461041-8413-4023-ABA7-9E499B0AD995}"/>
          </ac:spMkLst>
        </pc:spChg>
        <pc:spChg chg="add del">
          <ac:chgData name="Jinhong Brejnholt (JINB)" userId="b8219c71-9da7-4a12-aded-a071d88b9102" providerId="ADAL" clId="{843E1D76-F41C-47D7-B7C1-73BDDABAF34B}" dt="2024-04-04T14:34:11.722" v="245" actId="26606"/>
          <ac:spMkLst>
            <pc:docMk/>
            <pc:sldMk cId="55233988" sldId="277"/>
            <ac:spMk id="20" creationId="{D841E764-4629-49E0-994A-6F92FEFB9B5D}"/>
          </ac:spMkLst>
        </pc:spChg>
        <pc:spChg chg="add del">
          <ac:chgData name="Jinhong Brejnholt (JINB)" userId="b8219c71-9da7-4a12-aded-a071d88b9102" providerId="ADAL" clId="{843E1D76-F41C-47D7-B7C1-73BDDABAF34B}" dt="2024-04-04T14:34:11.722" v="245" actId="26606"/>
          <ac:spMkLst>
            <pc:docMk/>
            <pc:sldMk cId="55233988" sldId="277"/>
            <ac:spMk id="22" creationId="{95635077-9890-4CC8-9792-28743EBFE01D}"/>
          </ac:spMkLst>
        </pc:spChg>
        <pc:spChg chg="add del">
          <ac:chgData name="Jinhong Brejnholt (JINB)" userId="b8219c71-9da7-4a12-aded-a071d88b9102" providerId="ADAL" clId="{843E1D76-F41C-47D7-B7C1-73BDDABAF34B}" dt="2024-04-04T14:34:11.722" v="245" actId="26606"/>
          <ac:spMkLst>
            <pc:docMk/>
            <pc:sldMk cId="55233988" sldId="277"/>
            <ac:spMk id="27" creationId="{D829E218-74FB-4455-98BE-F2C5BA8978BE}"/>
          </ac:spMkLst>
        </pc:spChg>
        <pc:spChg chg="add del">
          <ac:chgData name="Jinhong Brejnholt (JINB)" userId="b8219c71-9da7-4a12-aded-a071d88b9102" providerId="ADAL" clId="{843E1D76-F41C-47D7-B7C1-73BDDABAF34B}" dt="2024-04-04T14:34:11.722" v="245" actId="26606"/>
          <ac:spMkLst>
            <pc:docMk/>
            <pc:sldMk cId="55233988" sldId="277"/>
            <ac:spMk id="29" creationId="{7E8D75FD-D4F9-4D11-B70D-82EFCB4CFA5B}"/>
          </ac:spMkLst>
        </pc:spChg>
        <pc:spChg chg="add del">
          <ac:chgData name="Jinhong Brejnholt (JINB)" userId="b8219c71-9da7-4a12-aded-a071d88b9102" providerId="ADAL" clId="{843E1D76-F41C-47D7-B7C1-73BDDABAF34B}" dt="2024-04-04T14:34:11.722" v="245" actId="26606"/>
          <ac:spMkLst>
            <pc:docMk/>
            <pc:sldMk cId="55233988" sldId="277"/>
            <ac:spMk id="33" creationId="{2FDF0794-1B86-42B2-B8C7-F60123E638ED}"/>
          </ac:spMkLst>
        </pc:spChg>
        <pc:spChg chg="add del">
          <ac:chgData name="Jinhong Brejnholt (JINB)" userId="b8219c71-9da7-4a12-aded-a071d88b9102" providerId="ADAL" clId="{843E1D76-F41C-47D7-B7C1-73BDDABAF34B}" dt="2024-04-04T14:34:11.722" v="245" actId="26606"/>
          <ac:spMkLst>
            <pc:docMk/>
            <pc:sldMk cId="55233988" sldId="277"/>
            <ac:spMk id="35" creationId="{C5373426-E26E-431D-959C-5DB96C0B6208}"/>
          </ac:spMkLst>
        </pc:spChg>
        <pc:picChg chg="mod">
          <ac:chgData name="Jinhong Brejnholt (JINB)" userId="b8219c71-9da7-4a12-aded-a071d88b9102" providerId="ADAL" clId="{843E1D76-F41C-47D7-B7C1-73BDDABAF34B}" dt="2024-04-04T14:34:11.722" v="245" actId="26606"/>
          <ac:picMkLst>
            <pc:docMk/>
            <pc:sldMk cId="55233988" sldId="277"/>
            <ac:picMk id="5" creationId="{4EFD1C72-DC18-7A3C-A789-71EBDFAC781C}"/>
          </ac:picMkLst>
        </pc:picChg>
        <pc:cxnChg chg="add del">
          <ac:chgData name="Jinhong Brejnholt (JINB)" userId="b8219c71-9da7-4a12-aded-a071d88b9102" providerId="ADAL" clId="{843E1D76-F41C-47D7-B7C1-73BDDABAF34B}" dt="2024-04-04T14:34:11.722" v="245" actId="26606"/>
          <ac:cxnSpMkLst>
            <pc:docMk/>
            <pc:sldMk cId="55233988" sldId="277"/>
            <ac:cxnSpMk id="14" creationId="{43074C91-9045-414B-B5F9-567DAE3EED25}"/>
          </ac:cxnSpMkLst>
        </pc:cxnChg>
        <pc:cxnChg chg="add del">
          <ac:chgData name="Jinhong Brejnholt (JINB)" userId="b8219c71-9da7-4a12-aded-a071d88b9102" providerId="ADAL" clId="{843E1D76-F41C-47D7-B7C1-73BDDABAF34B}" dt="2024-04-04T14:34:11.722" v="245" actId="26606"/>
          <ac:cxnSpMkLst>
            <pc:docMk/>
            <pc:sldMk cId="55233988" sldId="277"/>
            <ac:cxnSpMk id="18" creationId="{F05BCF04-4702-43D0-BE8F-DBF6C2F65131}"/>
          </ac:cxnSpMkLst>
        </pc:cxnChg>
        <pc:cxnChg chg="add del">
          <ac:chgData name="Jinhong Brejnholt (JINB)" userId="b8219c71-9da7-4a12-aded-a071d88b9102" providerId="ADAL" clId="{843E1D76-F41C-47D7-B7C1-73BDDABAF34B}" dt="2024-04-04T14:34:11.722" v="245" actId="26606"/>
          <ac:cxnSpMkLst>
            <pc:docMk/>
            <pc:sldMk cId="55233988" sldId="277"/>
            <ac:cxnSpMk id="31" creationId="{1F5DC8C3-BA5F-4EED-BB9A-A14272BD82A1}"/>
          </ac:cxnSpMkLst>
        </pc:cxnChg>
        <pc:cxnChg chg="add del">
          <ac:chgData name="Jinhong Brejnholt (JINB)" userId="b8219c71-9da7-4a12-aded-a071d88b9102" providerId="ADAL" clId="{843E1D76-F41C-47D7-B7C1-73BDDABAF34B}" dt="2024-04-04T14:34:11.722" v="245" actId="26606"/>
          <ac:cxnSpMkLst>
            <pc:docMk/>
            <pc:sldMk cId="55233988" sldId="277"/>
            <ac:cxnSpMk id="37" creationId="{96D07482-83A3-4451-943C-B46961082957}"/>
          </ac:cxnSpMkLst>
        </pc:cxnChg>
      </pc:sldChg>
      <pc:sldChg chg="addSp delSp modSp mod setBg">
        <pc:chgData name="Jinhong Brejnholt (JINB)" userId="b8219c71-9da7-4a12-aded-a071d88b9102" providerId="ADAL" clId="{843E1D76-F41C-47D7-B7C1-73BDDABAF34B}" dt="2024-04-09T07:40:49.862" v="436" actId="26606"/>
        <pc:sldMkLst>
          <pc:docMk/>
          <pc:sldMk cId="4236742096" sldId="278"/>
        </pc:sldMkLst>
        <pc:spChg chg="mod">
          <ac:chgData name="Jinhong Brejnholt (JINB)" userId="b8219c71-9da7-4a12-aded-a071d88b9102" providerId="ADAL" clId="{843E1D76-F41C-47D7-B7C1-73BDDABAF34B}" dt="2024-04-09T07:40:49.862" v="436" actId="26606"/>
          <ac:spMkLst>
            <pc:docMk/>
            <pc:sldMk cId="4236742096" sldId="278"/>
            <ac:spMk id="2" creationId="{E765D9F7-EDAB-A807-4FDF-5851617A4611}"/>
          </ac:spMkLst>
        </pc:spChg>
        <pc:spChg chg="del">
          <ac:chgData name="Jinhong Brejnholt (JINB)" userId="b8219c71-9da7-4a12-aded-a071d88b9102" providerId="ADAL" clId="{843E1D76-F41C-47D7-B7C1-73BDDABAF34B}" dt="2024-04-09T06:56:43.652" v="318" actId="478"/>
          <ac:spMkLst>
            <pc:docMk/>
            <pc:sldMk cId="4236742096" sldId="278"/>
            <ac:spMk id="4" creationId="{C99798EE-FEB7-F087-F496-47D3EAA0293F}"/>
          </ac:spMkLst>
        </pc:spChg>
        <pc:spChg chg="del mod">
          <ac:chgData name="Jinhong Brejnholt (JINB)" userId="b8219c71-9da7-4a12-aded-a071d88b9102" providerId="ADAL" clId="{843E1D76-F41C-47D7-B7C1-73BDDABAF34B}" dt="2024-04-09T06:56:41.712" v="317" actId="478"/>
          <ac:spMkLst>
            <pc:docMk/>
            <pc:sldMk cId="4236742096" sldId="278"/>
            <ac:spMk id="5" creationId="{EAB6CBC5-A4CC-19F6-C6E7-D01A7EE4ED7D}"/>
          </ac:spMkLst>
        </pc:spChg>
        <pc:spChg chg="add">
          <ac:chgData name="Jinhong Brejnholt (JINB)" userId="b8219c71-9da7-4a12-aded-a071d88b9102" providerId="ADAL" clId="{843E1D76-F41C-47D7-B7C1-73BDDABAF34B}" dt="2024-04-09T07:40:49.862" v="436" actId="26606"/>
          <ac:spMkLst>
            <pc:docMk/>
            <pc:sldMk cId="4236742096" sldId="278"/>
            <ac:spMk id="7" creationId="{52C0B2E1-0268-42EC-ABD3-94F81A05BCBD}"/>
          </ac:spMkLst>
        </pc:spChg>
        <pc:spChg chg="add">
          <ac:chgData name="Jinhong Brejnholt (JINB)" userId="b8219c71-9da7-4a12-aded-a071d88b9102" providerId="ADAL" clId="{843E1D76-F41C-47D7-B7C1-73BDDABAF34B}" dt="2024-04-09T07:40:49.862" v="436" actId="26606"/>
          <ac:spMkLst>
            <pc:docMk/>
            <pc:sldMk cId="4236742096" sldId="278"/>
            <ac:spMk id="9" creationId="{7D2256B4-48EA-40FC-BBC0-AA1EE6E0080C}"/>
          </ac:spMkLst>
        </pc:spChg>
        <pc:spChg chg="add">
          <ac:chgData name="Jinhong Brejnholt (JINB)" userId="b8219c71-9da7-4a12-aded-a071d88b9102" providerId="ADAL" clId="{843E1D76-F41C-47D7-B7C1-73BDDABAF34B}" dt="2024-04-09T07:40:49.862" v="436" actId="26606"/>
          <ac:spMkLst>
            <pc:docMk/>
            <pc:sldMk cId="4236742096" sldId="278"/>
            <ac:spMk id="13" creationId="{8C6E698C-8155-4B8B-BDC9-B7299772B509}"/>
          </ac:spMkLst>
        </pc:spChg>
        <pc:spChg chg="add">
          <ac:chgData name="Jinhong Brejnholt (JINB)" userId="b8219c71-9da7-4a12-aded-a071d88b9102" providerId="ADAL" clId="{843E1D76-F41C-47D7-B7C1-73BDDABAF34B}" dt="2024-04-09T07:40:49.862" v="436" actId="26606"/>
          <ac:spMkLst>
            <pc:docMk/>
            <pc:sldMk cId="4236742096" sldId="278"/>
            <ac:spMk id="17" creationId="{8A549DE7-671D-4575-AF43-858FD99981CF}"/>
          </ac:spMkLst>
        </pc:spChg>
        <pc:spChg chg="add">
          <ac:chgData name="Jinhong Brejnholt (JINB)" userId="b8219c71-9da7-4a12-aded-a071d88b9102" providerId="ADAL" clId="{843E1D76-F41C-47D7-B7C1-73BDDABAF34B}" dt="2024-04-09T07:40:49.862" v="436" actId="26606"/>
          <ac:spMkLst>
            <pc:docMk/>
            <pc:sldMk cId="4236742096" sldId="278"/>
            <ac:spMk id="19" creationId="{C22D9B36-9BE7-472B-8808-7E0D6810738F}"/>
          </ac:spMkLst>
        </pc:spChg>
        <pc:cxnChg chg="add">
          <ac:chgData name="Jinhong Brejnholt (JINB)" userId="b8219c71-9da7-4a12-aded-a071d88b9102" providerId="ADAL" clId="{843E1D76-F41C-47D7-B7C1-73BDDABAF34B}" dt="2024-04-09T07:40:49.862" v="436" actId="26606"/>
          <ac:cxnSpMkLst>
            <pc:docMk/>
            <pc:sldMk cId="4236742096" sldId="278"/>
            <ac:cxnSpMk id="11" creationId="{3D44BCCA-102D-4A9D-B1E4-2450CAF0B05E}"/>
          </ac:cxnSpMkLst>
        </pc:cxnChg>
        <pc:cxnChg chg="add">
          <ac:chgData name="Jinhong Brejnholt (JINB)" userId="b8219c71-9da7-4a12-aded-a071d88b9102" providerId="ADAL" clId="{843E1D76-F41C-47D7-B7C1-73BDDABAF34B}" dt="2024-04-09T07:40:49.862" v="436" actId="26606"/>
          <ac:cxnSpMkLst>
            <pc:docMk/>
            <pc:sldMk cId="4236742096" sldId="278"/>
            <ac:cxnSpMk id="15" creationId="{09525C9A-1972-4836-BA7A-706C946EF4DA}"/>
          </ac:cxnSpMkLst>
        </pc:cxnChg>
      </pc:sldChg>
      <pc:sldChg chg="modSp">
        <pc:chgData name="Jinhong Brejnholt (JINB)" userId="b8219c71-9da7-4a12-aded-a071d88b9102" providerId="ADAL" clId="{843E1D76-F41C-47D7-B7C1-73BDDABAF34B}" dt="2024-04-05T07:03:24.585" v="313" actId="20577"/>
        <pc:sldMkLst>
          <pc:docMk/>
          <pc:sldMk cId="1958900676" sldId="281"/>
        </pc:sldMkLst>
        <pc:graphicFrameChg chg="mod">
          <ac:chgData name="Jinhong Brejnholt (JINB)" userId="b8219c71-9da7-4a12-aded-a071d88b9102" providerId="ADAL" clId="{843E1D76-F41C-47D7-B7C1-73BDDABAF34B}" dt="2024-04-05T07:03:24.585" v="313" actId="20577"/>
          <ac:graphicFrameMkLst>
            <pc:docMk/>
            <pc:sldMk cId="1958900676" sldId="281"/>
            <ac:graphicFrameMk id="15" creationId="{BD8E5722-EC01-CF8F-4ACC-2CA0C44AF613}"/>
          </ac:graphicFrameMkLst>
        </pc:graphicFrameChg>
      </pc:sldChg>
      <pc:sldChg chg="delSp modSp mod delAnim">
        <pc:chgData name="Jinhong Brejnholt (JINB)" userId="b8219c71-9da7-4a12-aded-a071d88b9102" providerId="ADAL" clId="{843E1D76-F41C-47D7-B7C1-73BDDABAF34B}" dt="2024-04-05T07:03:37.213" v="315"/>
        <pc:sldMkLst>
          <pc:docMk/>
          <pc:sldMk cId="2268631410" sldId="282"/>
        </pc:sldMkLst>
        <pc:spChg chg="del">
          <ac:chgData name="Jinhong Brejnholt (JINB)" userId="b8219c71-9da7-4a12-aded-a071d88b9102" providerId="ADAL" clId="{843E1D76-F41C-47D7-B7C1-73BDDABAF34B}" dt="2024-04-04T15:11:05.465" v="277" actId="478"/>
          <ac:spMkLst>
            <pc:docMk/>
            <pc:sldMk cId="2268631410" sldId="282"/>
            <ac:spMk id="5" creationId="{B6E91D8D-A38D-A553-7C4A-3B4C40BD143B}"/>
          </ac:spMkLst>
        </pc:spChg>
        <pc:graphicFrameChg chg="mod">
          <ac:chgData name="Jinhong Brejnholt (JINB)" userId="b8219c71-9da7-4a12-aded-a071d88b9102" providerId="ADAL" clId="{843E1D76-F41C-47D7-B7C1-73BDDABAF34B}" dt="2024-04-05T07:03:37.213" v="315"/>
          <ac:graphicFrameMkLst>
            <pc:docMk/>
            <pc:sldMk cId="2268631410" sldId="282"/>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4T14:31:59.878" v="141" actId="20577"/>
        <pc:sldMkLst>
          <pc:docMk/>
          <pc:sldMk cId="3814518408" sldId="283"/>
        </pc:sldMkLst>
        <pc:spChg chg="mod">
          <ac:chgData name="Jinhong Brejnholt (JINB)" userId="b8219c71-9da7-4a12-aded-a071d88b9102" providerId="ADAL" clId="{843E1D76-F41C-47D7-B7C1-73BDDABAF34B}" dt="2024-04-04T14:31:59.878" v="141" actId="20577"/>
          <ac:spMkLst>
            <pc:docMk/>
            <pc:sldMk cId="3814518408" sldId="283"/>
            <ac:spMk id="2" creationId="{E0A03BFF-BD9B-490F-DF94-752CC45A8E8F}"/>
          </ac:spMkLst>
        </pc:spChg>
        <pc:spChg chg="del">
          <ac:chgData name="Jinhong Brejnholt (JINB)" userId="b8219c71-9da7-4a12-aded-a071d88b9102" providerId="ADAL" clId="{843E1D76-F41C-47D7-B7C1-73BDDABAF34B}" dt="2024-04-04T14:31:47.909" v="138" actId="931"/>
          <ac:spMkLst>
            <pc:docMk/>
            <pc:sldMk cId="3814518408" sldId="283"/>
            <ac:spMk id="3" creationId="{9139D952-C757-2B4C-6FEE-7F8D64C84F6D}"/>
          </ac:spMkLst>
        </pc:spChg>
        <pc:spChg chg="add">
          <ac:chgData name="Jinhong Brejnholt (JINB)" userId="b8219c71-9da7-4a12-aded-a071d88b9102" providerId="ADAL" clId="{843E1D76-F41C-47D7-B7C1-73BDDABAF34B}" dt="2024-04-04T14:31:53.624" v="139" actId="26606"/>
          <ac:spMkLst>
            <pc:docMk/>
            <pc:sldMk cId="3814518408" sldId="283"/>
            <ac:spMk id="10" creationId="{F240A2FC-E2C3-458D-96B4-5DF9028D93A5}"/>
          </ac:spMkLst>
        </pc:spChg>
        <pc:spChg chg="add">
          <ac:chgData name="Jinhong Brejnholt (JINB)" userId="b8219c71-9da7-4a12-aded-a071d88b9102" providerId="ADAL" clId="{843E1D76-F41C-47D7-B7C1-73BDDABAF34B}" dt="2024-04-04T14:31:53.624" v="139" actId="26606"/>
          <ac:spMkLst>
            <pc:docMk/>
            <pc:sldMk cId="3814518408" sldId="283"/>
            <ac:spMk id="12" creationId="{5F097929-F3D6-4D1F-8AFC-CF348171A9E1}"/>
          </ac:spMkLst>
        </pc:spChg>
        <pc:spChg chg="add">
          <ac:chgData name="Jinhong Brejnholt (JINB)" userId="b8219c71-9da7-4a12-aded-a071d88b9102" providerId="ADAL" clId="{843E1D76-F41C-47D7-B7C1-73BDDABAF34B}" dt="2024-04-04T14:31:53.624" v="139" actId="26606"/>
          <ac:spMkLst>
            <pc:docMk/>
            <pc:sldMk cId="3814518408" sldId="283"/>
            <ac:spMk id="16" creationId="{33428ACC-71EC-4171-9527-10983BA6B41D}"/>
          </ac:spMkLst>
        </pc:spChg>
        <pc:spChg chg="add">
          <ac:chgData name="Jinhong Brejnholt (JINB)" userId="b8219c71-9da7-4a12-aded-a071d88b9102" providerId="ADAL" clId="{843E1D76-F41C-47D7-B7C1-73BDDABAF34B}" dt="2024-04-04T14:31:53.624" v="139" actId="26606"/>
          <ac:spMkLst>
            <pc:docMk/>
            <pc:sldMk cId="3814518408" sldId="283"/>
            <ac:spMk id="20" creationId="{2B9BBBC4-97A3-47D2-BFFE-A68530CDB9DC}"/>
          </ac:spMkLst>
        </pc:spChg>
        <pc:spChg chg="add">
          <ac:chgData name="Jinhong Brejnholt (JINB)" userId="b8219c71-9da7-4a12-aded-a071d88b9102" providerId="ADAL" clId="{843E1D76-F41C-47D7-B7C1-73BDDABAF34B}" dt="2024-04-04T14:31:53.624" v="139" actId="26606"/>
          <ac:spMkLst>
            <pc:docMk/>
            <pc:sldMk cId="3814518408" sldId="283"/>
            <ac:spMk id="22" creationId="{78967BEA-EA6A-4FF1-94E2-B010B61A36A9}"/>
          </ac:spMkLst>
        </pc:spChg>
        <pc:picChg chg="add mod">
          <ac:chgData name="Jinhong Brejnholt (JINB)" userId="b8219c71-9da7-4a12-aded-a071d88b9102" providerId="ADAL" clId="{843E1D76-F41C-47D7-B7C1-73BDDABAF34B}" dt="2024-04-04T14:31:53.624" v="139" actId="26606"/>
          <ac:picMkLst>
            <pc:docMk/>
            <pc:sldMk cId="3814518408" sldId="283"/>
            <ac:picMk id="5" creationId="{F1ADD4AE-14A4-3EA1-6462-9B6FBF9B55C5}"/>
          </ac:picMkLst>
        </pc:picChg>
        <pc:cxnChg chg="add">
          <ac:chgData name="Jinhong Brejnholt (JINB)" userId="b8219c71-9da7-4a12-aded-a071d88b9102" providerId="ADAL" clId="{843E1D76-F41C-47D7-B7C1-73BDDABAF34B}" dt="2024-04-04T14:31:53.624" v="139" actId="26606"/>
          <ac:cxnSpMkLst>
            <pc:docMk/>
            <pc:sldMk cId="3814518408" sldId="283"/>
            <ac:cxnSpMk id="14" creationId="{43074C91-9045-414B-B5F9-567DAE3EED25}"/>
          </ac:cxnSpMkLst>
        </pc:cxnChg>
        <pc:cxnChg chg="add">
          <ac:chgData name="Jinhong Brejnholt (JINB)" userId="b8219c71-9da7-4a12-aded-a071d88b9102" providerId="ADAL" clId="{843E1D76-F41C-47D7-B7C1-73BDDABAF34B}" dt="2024-04-04T14:31:53.624" v="139" actId="26606"/>
          <ac:cxnSpMkLst>
            <pc:docMk/>
            <pc:sldMk cId="3814518408" sldId="283"/>
            <ac:cxnSpMk id="18" creationId="{BA22713B-ABB6-4391-97F9-0449A2B9B664}"/>
          </ac:cxnSpMkLst>
        </pc:cxnChg>
      </pc:sldChg>
      <pc:sldChg chg="delSp modSp add del mod setBg modAnim delDesignElem">
        <pc:chgData name="Jinhong Brejnholt (JINB)" userId="b8219c71-9da7-4a12-aded-a071d88b9102" providerId="ADAL" clId="{843E1D76-F41C-47D7-B7C1-73BDDABAF34B}" dt="2024-04-04T15:15:57.052" v="295" actId="47"/>
        <pc:sldMkLst>
          <pc:docMk/>
          <pc:sldMk cId="1615263508" sldId="284"/>
        </pc:sldMkLst>
        <pc:spChg chg="del">
          <ac:chgData name="Jinhong Brejnholt (JINB)" userId="b8219c71-9da7-4a12-aded-a071d88b9102" providerId="ADAL" clId="{843E1D76-F41C-47D7-B7C1-73BDDABAF34B}" dt="2024-04-04T15:11:01.961" v="276"/>
          <ac:spMkLst>
            <pc:docMk/>
            <pc:sldMk cId="1615263508" sldId="284"/>
            <ac:spMk id="32" creationId="{63E00694-E403-4987-8634-15F6D8E4C38C}"/>
          </ac:spMkLst>
        </pc:spChg>
        <pc:graphicFrameChg chg="mod">
          <ac:chgData name="Jinhong Brejnholt (JINB)" userId="b8219c71-9da7-4a12-aded-a071d88b9102" providerId="ADAL" clId="{843E1D76-F41C-47D7-B7C1-73BDDABAF34B}" dt="2024-04-04T15:15:23.496" v="289" actId="1076"/>
          <ac:graphicFrameMkLst>
            <pc:docMk/>
            <pc:sldMk cId="1615263508" sldId="284"/>
            <ac:graphicFrameMk id="15" creationId="{BD8E5722-EC01-CF8F-4ACC-2CA0C44AF613}"/>
          </ac:graphicFrameMkLst>
        </pc:graphicFrameChg>
      </pc:sldChg>
      <pc:sldChg chg="addSp modSp add">
        <pc:chgData name="Jinhong Brejnholt (JINB)" userId="b8219c71-9da7-4a12-aded-a071d88b9102" providerId="ADAL" clId="{843E1D76-F41C-47D7-B7C1-73BDDABAF34B}" dt="2024-04-05T07:03:40.773" v="316"/>
        <pc:sldMkLst>
          <pc:docMk/>
          <pc:sldMk cId="194205726" sldId="285"/>
        </pc:sldMkLst>
        <pc:spChg chg="add mod">
          <ac:chgData name="Jinhong Brejnholt (JINB)" userId="b8219c71-9da7-4a12-aded-a071d88b9102" providerId="ADAL" clId="{843E1D76-F41C-47D7-B7C1-73BDDABAF34B}" dt="2024-04-04T15:15:54.870" v="294"/>
          <ac:spMkLst>
            <pc:docMk/>
            <pc:sldMk cId="194205726" sldId="285"/>
            <ac:spMk id="5" creationId="{5E83A0A4-4126-B677-6C0B-AEB1FBDE5259}"/>
          </ac:spMkLst>
        </pc:spChg>
        <pc:graphicFrameChg chg="mod">
          <ac:chgData name="Jinhong Brejnholt (JINB)" userId="b8219c71-9da7-4a12-aded-a071d88b9102" providerId="ADAL" clId="{843E1D76-F41C-47D7-B7C1-73BDDABAF34B}" dt="2024-04-05T07:03:40.773" v="316"/>
          <ac:graphicFrameMkLst>
            <pc:docMk/>
            <pc:sldMk cId="194205726" sldId="285"/>
            <ac:graphicFrameMk id="15" creationId="{BD8E5722-EC01-CF8F-4ACC-2CA0C44AF613}"/>
          </ac:graphicFrameMkLst>
        </pc:graphicFrameChg>
      </pc:sldChg>
      <pc:sldChg chg="delSp modSp add setBg delDesignElem">
        <pc:chgData name="Jinhong Brejnholt (JINB)" userId="b8219c71-9da7-4a12-aded-a071d88b9102" providerId="ADAL" clId="{843E1D76-F41C-47D7-B7C1-73BDDABAF34B}" dt="2024-04-09T06:57:33.553" v="377" actId="20577"/>
        <pc:sldMkLst>
          <pc:docMk/>
          <pc:sldMk cId="3313286201" sldId="286"/>
        </pc:sldMkLst>
        <pc:spChg chg="del">
          <ac:chgData name="Jinhong Brejnholt (JINB)" userId="b8219c71-9da7-4a12-aded-a071d88b9102" providerId="ADAL" clId="{843E1D76-F41C-47D7-B7C1-73BDDABAF34B}" dt="2024-04-09T06:57:02.121" v="320"/>
          <ac:spMkLst>
            <pc:docMk/>
            <pc:sldMk cId="3313286201" sldId="286"/>
            <ac:spMk id="32" creationId="{63E00694-E403-4987-8634-15F6D8E4C38C}"/>
          </ac:spMkLst>
        </pc:spChg>
        <pc:graphicFrameChg chg="mod">
          <ac:chgData name="Jinhong Brejnholt (JINB)" userId="b8219c71-9da7-4a12-aded-a071d88b9102" providerId="ADAL" clId="{843E1D76-F41C-47D7-B7C1-73BDDABAF34B}" dt="2024-04-09T06:57:33.553" v="377" actId="20577"/>
          <ac:graphicFrameMkLst>
            <pc:docMk/>
            <pc:sldMk cId="3313286201" sldId="286"/>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9T07:02:08.859" v="435" actId="22"/>
        <pc:sldMkLst>
          <pc:docMk/>
          <pc:sldMk cId="420197260" sldId="287"/>
        </pc:sldMkLst>
        <pc:spChg chg="mod">
          <ac:chgData name="Jinhong Brejnholt (JINB)" userId="b8219c71-9da7-4a12-aded-a071d88b9102" providerId="ADAL" clId="{843E1D76-F41C-47D7-B7C1-73BDDABAF34B}" dt="2024-04-09T06:58:51.706" v="434" actId="20577"/>
          <ac:spMkLst>
            <pc:docMk/>
            <pc:sldMk cId="420197260" sldId="287"/>
            <ac:spMk id="2" creationId="{04C602BE-5FCB-946E-D73C-8AA9C85969CB}"/>
          </ac:spMkLst>
        </pc:spChg>
        <pc:spChg chg="del">
          <ac:chgData name="Jinhong Brejnholt (JINB)" userId="b8219c71-9da7-4a12-aded-a071d88b9102" providerId="ADAL" clId="{843E1D76-F41C-47D7-B7C1-73BDDABAF34B}" dt="2024-04-09T06:58:30.124" v="381" actId="931"/>
          <ac:spMkLst>
            <pc:docMk/>
            <pc:sldMk cId="420197260" sldId="287"/>
            <ac:spMk id="3" creationId="{07ADC981-B5F6-4394-F126-AA963F7D23F1}"/>
          </ac:spMkLst>
        </pc:spChg>
        <pc:spChg chg="add del">
          <ac:chgData name="Jinhong Brejnholt (JINB)" userId="b8219c71-9da7-4a12-aded-a071d88b9102" providerId="ADAL" clId="{843E1D76-F41C-47D7-B7C1-73BDDABAF34B}" dt="2024-04-09T07:02:08.859" v="435" actId="22"/>
          <ac:spMkLst>
            <pc:docMk/>
            <pc:sldMk cId="420197260" sldId="287"/>
            <ac:spMk id="9" creationId="{24DA471C-01E1-37B6-90E1-D451BD76B1DB}"/>
          </ac:spMkLst>
        </pc:spChg>
        <pc:spChg chg="add">
          <ac:chgData name="Jinhong Brejnholt (JINB)" userId="b8219c71-9da7-4a12-aded-a071d88b9102" providerId="ADAL" clId="{843E1D76-F41C-47D7-B7C1-73BDDABAF34B}" dt="2024-04-09T06:58:38.193" v="382" actId="26606"/>
          <ac:spMkLst>
            <pc:docMk/>
            <pc:sldMk cId="420197260" sldId="287"/>
            <ac:spMk id="12" creationId="{311973C2-EB8B-452A-A698-4A252FD3AE28}"/>
          </ac:spMkLst>
        </pc:spChg>
        <pc:spChg chg="add">
          <ac:chgData name="Jinhong Brejnholt (JINB)" userId="b8219c71-9da7-4a12-aded-a071d88b9102" providerId="ADAL" clId="{843E1D76-F41C-47D7-B7C1-73BDDABAF34B}" dt="2024-04-09T06:58:38.193" v="382" actId="26606"/>
          <ac:spMkLst>
            <pc:docMk/>
            <pc:sldMk cId="420197260" sldId="287"/>
            <ac:spMk id="14" creationId="{10162E77-11AD-44A7-84EC-40C59EEFBD2E}"/>
          </ac:spMkLst>
        </pc:spChg>
        <pc:picChg chg="add mod">
          <ac:chgData name="Jinhong Brejnholt (JINB)" userId="b8219c71-9da7-4a12-aded-a071d88b9102" providerId="ADAL" clId="{843E1D76-F41C-47D7-B7C1-73BDDABAF34B}" dt="2024-04-09T06:58:38.193" v="382" actId="26606"/>
          <ac:picMkLst>
            <pc:docMk/>
            <pc:sldMk cId="420197260" sldId="287"/>
            <ac:picMk id="5" creationId="{710D4830-B8DC-576E-F0BF-903D63748B20}"/>
          </ac:picMkLst>
        </pc:picChg>
        <pc:picChg chg="add mod ord">
          <ac:chgData name="Jinhong Brejnholt (JINB)" userId="b8219c71-9da7-4a12-aded-a071d88b9102" providerId="ADAL" clId="{843E1D76-F41C-47D7-B7C1-73BDDABAF34B}" dt="2024-04-09T07:02:08.859" v="435" actId="22"/>
          <ac:picMkLst>
            <pc:docMk/>
            <pc:sldMk cId="420197260" sldId="287"/>
            <ac:picMk id="7" creationId="{F7C68F4D-64D1-E542-9FDA-408C7EDB7990}"/>
          </ac:picMkLst>
        </pc:picChg>
        <pc:cxnChg chg="add">
          <ac:chgData name="Jinhong Brejnholt (JINB)" userId="b8219c71-9da7-4a12-aded-a071d88b9102" providerId="ADAL" clId="{843E1D76-F41C-47D7-B7C1-73BDDABAF34B}" dt="2024-04-09T06:58:38.193" v="382" actId="26606"/>
          <ac:cxnSpMkLst>
            <pc:docMk/>
            <pc:sldMk cId="420197260" sldId="287"/>
            <ac:cxnSpMk id="16" creationId="{5AB158E9-1B40-4CD6-95F0-95CA11DF7B7A}"/>
          </ac:cxnSpMkLst>
        </pc:cxnChg>
      </pc:sldChg>
      <pc:sldChg chg="addSp delSp modSp new add del mod ord setBg">
        <pc:chgData name="Jinhong Brejnholt (JINB)" userId="b8219c71-9da7-4a12-aded-a071d88b9102" providerId="ADAL" clId="{843E1D76-F41C-47D7-B7C1-73BDDABAF34B}" dt="2024-04-09T08:10:39.216" v="516"/>
        <pc:sldMkLst>
          <pc:docMk/>
          <pc:sldMk cId="1842580366" sldId="288"/>
        </pc:sldMkLst>
        <pc:spChg chg="del mod ord">
          <ac:chgData name="Jinhong Brejnholt (JINB)" userId="b8219c71-9da7-4a12-aded-a071d88b9102" providerId="ADAL" clId="{843E1D76-F41C-47D7-B7C1-73BDDABAF34B}" dt="2024-04-09T07:55:00.599" v="479" actId="478"/>
          <ac:spMkLst>
            <pc:docMk/>
            <pc:sldMk cId="1842580366" sldId="288"/>
            <ac:spMk id="2" creationId="{791C13E1-5407-7BDD-6CD5-023D514EE425}"/>
          </ac:spMkLst>
        </pc:spChg>
        <pc:spChg chg="add del">
          <ac:chgData name="Jinhong Brejnholt (JINB)" userId="b8219c71-9da7-4a12-aded-a071d88b9102" providerId="ADAL" clId="{843E1D76-F41C-47D7-B7C1-73BDDABAF34B}" dt="2024-04-09T07:53:11.367" v="475"/>
          <ac:spMkLst>
            <pc:docMk/>
            <pc:sldMk cId="1842580366" sldId="288"/>
            <ac:spMk id="3" creationId="{E1F36D5D-1F14-CB8F-CE13-BB3CBF0E9055}"/>
          </ac:spMkLst>
        </pc:spChg>
        <pc:spChg chg="add del mod">
          <ac:chgData name="Jinhong Brejnholt (JINB)" userId="b8219c71-9da7-4a12-aded-a071d88b9102" providerId="ADAL" clId="{843E1D76-F41C-47D7-B7C1-73BDDABAF34B}" dt="2024-04-09T07:53:11.895" v="476" actId="931"/>
          <ac:spMkLst>
            <pc:docMk/>
            <pc:sldMk cId="1842580366" sldId="288"/>
            <ac:spMk id="4" creationId="{685D2492-D24E-5B12-ACE2-3226DD5CC2F9}"/>
          </ac:spMkLst>
        </pc:spChg>
        <pc:spChg chg="add del">
          <ac:chgData name="Jinhong Brejnholt (JINB)" userId="b8219c71-9da7-4a12-aded-a071d88b9102" providerId="ADAL" clId="{843E1D76-F41C-47D7-B7C1-73BDDABAF34B}" dt="2024-04-09T07:52:49.820" v="447" actId="26606"/>
          <ac:spMkLst>
            <pc:docMk/>
            <pc:sldMk cId="1842580366" sldId="288"/>
            <ac:spMk id="10" creationId="{C3306644-7435-06A5-A886-7B4978437D22}"/>
          </ac:spMkLst>
        </pc:spChg>
        <pc:spChg chg="add del">
          <ac:chgData name="Jinhong Brejnholt (JINB)" userId="b8219c71-9da7-4a12-aded-a071d88b9102" providerId="ADAL" clId="{843E1D76-F41C-47D7-B7C1-73BDDABAF34B}" dt="2024-04-09T07:52:44.947" v="443" actId="26606"/>
          <ac:spMkLst>
            <pc:docMk/>
            <pc:sldMk cId="1842580366" sldId="288"/>
            <ac:spMk id="11" creationId="{D829E218-74FB-4455-98BE-F2C5BA8978BE}"/>
          </ac:spMkLst>
        </pc:spChg>
        <pc:spChg chg="add del">
          <ac:chgData name="Jinhong Brejnholt (JINB)" userId="b8219c71-9da7-4a12-aded-a071d88b9102" providerId="ADAL" clId="{843E1D76-F41C-47D7-B7C1-73BDDABAF34B}" dt="2024-04-09T07:52:44.947" v="443" actId="26606"/>
          <ac:spMkLst>
            <pc:docMk/>
            <pc:sldMk cId="1842580366" sldId="288"/>
            <ac:spMk id="13" creationId="{7E8D75FD-D4F9-4D11-B70D-82EFCB4CFA5B}"/>
          </ac:spMkLst>
        </pc:spChg>
        <pc:spChg chg="add del">
          <ac:chgData name="Jinhong Brejnholt (JINB)" userId="b8219c71-9da7-4a12-aded-a071d88b9102" providerId="ADAL" clId="{843E1D76-F41C-47D7-B7C1-73BDDABAF34B}" dt="2024-04-09T07:52:44.947" v="443" actId="26606"/>
          <ac:spMkLst>
            <pc:docMk/>
            <pc:sldMk cId="1842580366" sldId="288"/>
            <ac:spMk id="17" creationId="{548B4202-DCD5-4F8C-B481-743A989A9DFF}"/>
          </ac:spMkLst>
        </pc:spChg>
        <pc:spChg chg="add del">
          <ac:chgData name="Jinhong Brejnholt (JINB)" userId="b8219c71-9da7-4a12-aded-a071d88b9102" providerId="ADAL" clId="{843E1D76-F41C-47D7-B7C1-73BDDABAF34B}" dt="2024-04-09T07:52:44.947" v="443" actId="26606"/>
          <ac:spMkLst>
            <pc:docMk/>
            <pc:sldMk cId="1842580366" sldId="288"/>
            <ac:spMk id="21" creationId="{7CFB8C0F-4E01-4C10-A861-0C16EB92D23E}"/>
          </ac:spMkLst>
        </pc:spChg>
        <pc:spChg chg="add del">
          <ac:chgData name="Jinhong Brejnholt (JINB)" userId="b8219c71-9da7-4a12-aded-a071d88b9102" providerId="ADAL" clId="{843E1D76-F41C-47D7-B7C1-73BDDABAF34B}" dt="2024-04-09T07:52:44.947" v="443" actId="26606"/>
          <ac:spMkLst>
            <pc:docMk/>
            <pc:sldMk cId="1842580366" sldId="288"/>
            <ac:spMk id="23" creationId="{8EE702CF-91CE-4661-ACBF-3C8160D1B433}"/>
          </ac:spMkLst>
        </pc:spChg>
        <pc:spChg chg="add del">
          <ac:chgData name="Jinhong Brejnholt (JINB)" userId="b8219c71-9da7-4a12-aded-a071d88b9102" providerId="ADAL" clId="{843E1D76-F41C-47D7-B7C1-73BDDABAF34B}" dt="2024-04-09T07:52:47.347" v="445" actId="26606"/>
          <ac:spMkLst>
            <pc:docMk/>
            <pc:sldMk cId="1842580366" sldId="288"/>
            <ac:spMk id="25" creationId="{F240A2FC-E2C3-458D-96B4-5DF9028D93A5}"/>
          </ac:spMkLst>
        </pc:spChg>
        <pc:spChg chg="add del">
          <ac:chgData name="Jinhong Brejnholt (JINB)" userId="b8219c71-9da7-4a12-aded-a071d88b9102" providerId="ADAL" clId="{843E1D76-F41C-47D7-B7C1-73BDDABAF34B}" dt="2024-04-09T07:52:47.347" v="445" actId="26606"/>
          <ac:spMkLst>
            <pc:docMk/>
            <pc:sldMk cId="1842580366" sldId="288"/>
            <ac:spMk id="26" creationId="{5F097929-F3D6-4D1F-8AFC-CF348171A9E1}"/>
          </ac:spMkLst>
        </pc:spChg>
        <pc:spChg chg="add del">
          <ac:chgData name="Jinhong Brejnholt (JINB)" userId="b8219c71-9da7-4a12-aded-a071d88b9102" providerId="ADAL" clId="{843E1D76-F41C-47D7-B7C1-73BDDABAF34B}" dt="2024-04-09T07:52:47.347" v="445" actId="26606"/>
          <ac:spMkLst>
            <pc:docMk/>
            <pc:sldMk cId="1842580366" sldId="288"/>
            <ac:spMk id="28" creationId="{990BAFCD-EA0A-47F4-8B00-AAB1E67A90CC}"/>
          </ac:spMkLst>
        </pc:spChg>
        <pc:spChg chg="add del">
          <ac:chgData name="Jinhong Brejnholt (JINB)" userId="b8219c71-9da7-4a12-aded-a071d88b9102" providerId="ADAL" clId="{843E1D76-F41C-47D7-B7C1-73BDDABAF34B}" dt="2024-04-09T07:52:47.347" v="445" actId="26606"/>
          <ac:spMkLst>
            <pc:docMk/>
            <pc:sldMk cId="1842580366" sldId="288"/>
            <ac:spMk id="29" creationId="{621D8EC4-8163-48C9-89D6-8555E98AB9A8}"/>
          </ac:spMkLst>
        </pc:spChg>
        <pc:spChg chg="add del">
          <ac:chgData name="Jinhong Brejnholt (JINB)" userId="b8219c71-9da7-4a12-aded-a071d88b9102" providerId="ADAL" clId="{843E1D76-F41C-47D7-B7C1-73BDDABAF34B}" dt="2024-04-09T07:52:47.347" v="445" actId="26606"/>
          <ac:spMkLst>
            <pc:docMk/>
            <pc:sldMk cId="1842580366" sldId="288"/>
            <ac:spMk id="30" creationId="{7B7C6C2A-33C4-4D5D-8EB1-A8803DCB7566}"/>
          </ac:spMkLst>
        </pc:spChg>
        <pc:spChg chg="add del">
          <ac:chgData name="Jinhong Brejnholt (JINB)" userId="b8219c71-9da7-4a12-aded-a071d88b9102" providerId="ADAL" clId="{843E1D76-F41C-47D7-B7C1-73BDDABAF34B}" dt="2024-04-09T07:52:49.820" v="447" actId="26606"/>
          <ac:spMkLst>
            <pc:docMk/>
            <pc:sldMk cId="1842580366" sldId="288"/>
            <ac:spMk id="32" creationId="{39B4056F-1959-4627-A683-77F6C0603FCD}"/>
          </ac:spMkLst>
        </pc:spChg>
        <pc:spChg chg="add del">
          <ac:chgData name="Jinhong Brejnholt (JINB)" userId="b8219c71-9da7-4a12-aded-a071d88b9102" providerId="ADAL" clId="{843E1D76-F41C-47D7-B7C1-73BDDABAF34B}" dt="2024-04-09T07:52:49.820" v="447" actId="26606"/>
          <ac:spMkLst>
            <pc:docMk/>
            <pc:sldMk cId="1842580366" sldId="288"/>
            <ac:spMk id="33" creationId="{D8D7349B-C9FA-4FCE-A1FF-948F460A3A9A}"/>
          </ac:spMkLst>
        </pc:spChg>
        <pc:spChg chg="add del">
          <ac:chgData name="Jinhong Brejnholt (JINB)" userId="b8219c71-9da7-4a12-aded-a071d88b9102" providerId="ADAL" clId="{843E1D76-F41C-47D7-B7C1-73BDDABAF34B}" dt="2024-04-09T07:52:49.820" v="447" actId="26606"/>
          <ac:spMkLst>
            <pc:docMk/>
            <pc:sldMk cId="1842580366" sldId="288"/>
            <ac:spMk id="34" creationId="{4AF746F9-E85F-4BED-9D7E-562262E8B3D2}"/>
          </ac:spMkLst>
        </pc:spChg>
        <pc:spChg chg="add del">
          <ac:chgData name="Jinhong Brejnholt (JINB)" userId="b8219c71-9da7-4a12-aded-a071d88b9102" providerId="ADAL" clId="{843E1D76-F41C-47D7-B7C1-73BDDABAF34B}" dt="2024-04-09T07:52:50.460" v="449" actId="26606"/>
          <ac:spMkLst>
            <pc:docMk/>
            <pc:sldMk cId="1842580366" sldId="288"/>
            <ac:spMk id="37" creationId="{F64BBAA4-C62B-4146-B49F-FE4CC4655EE0}"/>
          </ac:spMkLst>
        </pc:spChg>
        <pc:spChg chg="add del">
          <ac:chgData name="Jinhong Brejnholt (JINB)" userId="b8219c71-9da7-4a12-aded-a071d88b9102" providerId="ADAL" clId="{843E1D76-F41C-47D7-B7C1-73BDDABAF34B}" dt="2024-04-09T07:52:50.460" v="449" actId="26606"/>
          <ac:spMkLst>
            <pc:docMk/>
            <pc:sldMk cId="1842580366" sldId="288"/>
            <ac:spMk id="38" creationId="{9113E3DD-B0FA-F416-5A23-BD2CCE481EEB}"/>
          </ac:spMkLst>
        </pc:spChg>
        <pc:spChg chg="add del">
          <ac:chgData name="Jinhong Brejnholt (JINB)" userId="b8219c71-9da7-4a12-aded-a071d88b9102" providerId="ADAL" clId="{843E1D76-F41C-47D7-B7C1-73BDDABAF34B}" dt="2024-04-09T07:52:50.460" v="449" actId="26606"/>
          <ac:spMkLst>
            <pc:docMk/>
            <pc:sldMk cId="1842580366" sldId="288"/>
            <ac:spMk id="39" creationId="{77C34054-98F8-4229-885E-04C525969C5E}"/>
          </ac:spMkLst>
        </pc:spChg>
        <pc:spChg chg="add del">
          <ac:chgData name="Jinhong Brejnholt (JINB)" userId="b8219c71-9da7-4a12-aded-a071d88b9102" providerId="ADAL" clId="{843E1D76-F41C-47D7-B7C1-73BDDABAF34B}" dt="2024-04-09T07:52:50.460" v="449" actId="26606"/>
          <ac:spMkLst>
            <pc:docMk/>
            <pc:sldMk cId="1842580366" sldId="288"/>
            <ac:spMk id="40" creationId="{22AAB964-B835-4B93-A1F3-4A30D1F38589}"/>
          </ac:spMkLst>
        </pc:spChg>
        <pc:spChg chg="add del">
          <ac:chgData name="Jinhong Brejnholt (JINB)" userId="b8219c71-9da7-4a12-aded-a071d88b9102" providerId="ADAL" clId="{843E1D76-F41C-47D7-B7C1-73BDDABAF34B}" dt="2024-04-09T07:52:53.316" v="451" actId="26606"/>
          <ac:spMkLst>
            <pc:docMk/>
            <pc:sldMk cId="1842580366" sldId="288"/>
            <ac:spMk id="42" creationId="{F240A2FC-E2C3-458D-96B4-5DF9028D93A5}"/>
          </ac:spMkLst>
        </pc:spChg>
        <pc:spChg chg="add del">
          <ac:chgData name="Jinhong Brejnholt (JINB)" userId="b8219c71-9da7-4a12-aded-a071d88b9102" providerId="ADAL" clId="{843E1D76-F41C-47D7-B7C1-73BDDABAF34B}" dt="2024-04-09T07:52:53.316" v="451" actId="26606"/>
          <ac:spMkLst>
            <pc:docMk/>
            <pc:sldMk cId="1842580366" sldId="288"/>
            <ac:spMk id="43" creationId="{5F097929-F3D6-4D1F-8AFC-CF348171A9E1}"/>
          </ac:spMkLst>
        </pc:spChg>
        <pc:spChg chg="add del">
          <ac:chgData name="Jinhong Brejnholt (JINB)" userId="b8219c71-9da7-4a12-aded-a071d88b9102" providerId="ADAL" clId="{843E1D76-F41C-47D7-B7C1-73BDDABAF34B}" dt="2024-04-09T07:52:53.316" v="451" actId="26606"/>
          <ac:spMkLst>
            <pc:docMk/>
            <pc:sldMk cId="1842580366" sldId="288"/>
            <ac:spMk id="45" creationId="{990BAFCD-EA0A-47F4-8B00-AAB1E67A90CC}"/>
          </ac:spMkLst>
        </pc:spChg>
        <pc:spChg chg="add del">
          <ac:chgData name="Jinhong Brejnholt (JINB)" userId="b8219c71-9da7-4a12-aded-a071d88b9102" providerId="ADAL" clId="{843E1D76-F41C-47D7-B7C1-73BDDABAF34B}" dt="2024-04-09T07:52:53.316" v="451" actId="26606"/>
          <ac:spMkLst>
            <pc:docMk/>
            <pc:sldMk cId="1842580366" sldId="288"/>
            <ac:spMk id="46" creationId="{621D8EC4-8163-48C9-89D6-8555E98AB9A8}"/>
          </ac:spMkLst>
        </pc:spChg>
        <pc:spChg chg="add del">
          <ac:chgData name="Jinhong Brejnholt (JINB)" userId="b8219c71-9da7-4a12-aded-a071d88b9102" providerId="ADAL" clId="{843E1D76-F41C-47D7-B7C1-73BDDABAF34B}" dt="2024-04-09T07:52:53.316" v="451" actId="26606"/>
          <ac:spMkLst>
            <pc:docMk/>
            <pc:sldMk cId="1842580366" sldId="288"/>
            <ac:spMk id="47" creationId="{7B7C6C2A-33C4-4D5D-8EB1-A8803DCB7566}"/>
          </ac:spMkLst>
        </pc:spChg>
        <pc:spChg chg="add del">
          <ac:chgData name="Jinhong Brejnholt (JINB)" userId="b8219c71-9da7-4a12-aded-a071d88b9102" providerId="ADAL" clId="{843E1D76-F41C-47D7-B7C1-73BDDABAF34B}" dt="2024-04-09T07:52:53.877" v="453" actId="26606"/>
          <ac:spMkLst>
            <pc:docMk/>
            <pc:sldMk cId="1842580366" sldId="288"/>
            <ac:spMk id="49" creationId="{D40791F6-715D-481A-9C4A-3645AECFD5A0}"/>
          </ac:spMkLst>
        </pc:spChg>
        <pc:spChg chg="add del">
          <ac:chgData name="Jinhong Brejnholt (JINB)" userId="b8219c71-9da7-4a12-aded-a071d88b9102" providerId="ADAL" clId="{843E1D76-F41C-47D7-B7C1-73BDDABAF34B}" dt="2024-04-09T07:52:53.877" v="453" actId="26606"/>
          <ac:spMkLst>
            <pc:docMk/>
            <pc:sldMk cId="1842580366" sldId="288"/>
            <ac:spMk id="51" creationId="{4E92A9FE-94E1-79E5-9B96-E4D77DE989B1}"/>
          </ac:spMkLst>
        </pc:spChg>
        <pc:spChg chg="add del">
          <ac:chgData name="Jinhong Brejnholt (JINB)" userId="b8219c71-9da7-4a12-aded-a071d88b9102" providerId="ADAL" clId="{843E1D76-F41C-47D7-B7C1-73BDDABAF34B}" dt="2024-04-09T07:52:53.877" v="453" actId="26606"/>
          <ac:spMkLst>
            <pc:docMk/>
            <pc:sldMk cId="1842580366" sldId="288"/>
            <ac:spMk id="52" creationId="{CADA4CA0-9A57-4FBE-A9E5-24DFC23C3F1A}"/>
          </ac:spMkLst>
        </pc:spChg>
        <pc:spChg chg="add del">
          <ac:chgData name="Jinhong Brejnholt (JINB)" userId="b8219c71-9da7-4a12-aded-a071d88b9102" providerId="ADAL" clId="{843E1D76-F41C-47D7-B7C1-73BDDABAF34B}" dt="2024-04-09T07:52:53.877" v="453" actId="26606"/>
          <ac:spMkLst>
            <pc:docMk/>
            <pc:sldMk cId="1842580366" sldId="288"/>
            <ac:spMk id="53" creationId="{811CBAFA-D7E0-40A7-BB94-2C05304B407B}"/>
          </ac:spMkLst>
        </pc:spChg>
        <pc:spChg chg="add del">
          <ac:chgData name="Jinhong Brejnholt (JINB)" userId="b8219c71-9da7-4a12-aded-a071d88b9102" providerId="ADAL" clId="{843E1D76-F41C-47D7-B7C1-73BDDABAF34B}" dt="2024-04-09T07:52:55.770" v="455" actId="26606"/>
          <ac:spMkLst>
            <pc:docMk/>
            <pc:sldMk cId="1842580366" sldId="288"/>
            <ac:spMk id="55" creationId="{873ECEC8-0F24-45B8-950F-35FC94BCEAC8}"/>
          </ac:spMkLst>
        </pc:spChg>
        <pc:spChg chg="add del">
          <ac:chgData name="Jinhong Brejnholt (JINB)" userId="b8219c71-9da7-4a12-aded-a071d88b9102" providerId="ADAL" clId="{843E1D76-F41C-47D7-B7C1-73BDDABAF34B}" dt="2024-04-09T07:52:55.770" v="455" actId="26606"/>
          <ac:spMkLst>
            <pc:docMk/>
            <pc:sldMk cId="1842580366" sldId="288"/>
            <ac:spMk id="57" creationId="{41B52E4D-6472-0C53-3F7B-7BD2900B30D8}"/>
          </ac:spMkLst>
        </pc:spChg>
        <pc:spChg chg="add del">
          <ac:chgData name="Jinhong Brejnholt (JINB)" userId="b8219c71-9da7-4a12-aded-a071d88b9102" providerId="ADAL" clId="{843E1D76-F41C-47D7-B7C1-73BDDABAF34B}" dt="2024-04-09T07:52:55.770" v="455" actId="26606"/>
          <ac:spMkLst>
            <pc:docMk/>
            <pc:sldMk cId="1842580366" sldId="288"/>
            <ac:spMk id="58" creationId="{7D417315-0A35-4882-ABD2-ABE3C89E5DCF}"/>
          </ac:spMkLst>
        </pc:spChg>
        <pc:spChg chg="add del">
          <ac:chgData name="Jinhong Brejnholt (JINB)" userId="b8219c71-9da7-4a12-aded-a071d88b9102" providerId="ADAL" clId="{843E1D76-F41C-47D7-B7C1-73BDDABAF34B}" dt="2024-04-09T07:52:55.770" v="455" actId="26606"/>
          <ac:spMkLst>
            <pc:docMk/>
            <pc:sldMk cId="1842580366" sldId="288"/>
            <ac:spMk id="59" creationId="{8B53612E-ADB2-4457-9688-89506397AF28}"/>
          </ac:spMkLst>
        </pc:spChg>
        <pc:spChg chg="add del">
          <ac:chgData name="Jinhong Brejnholt (JINB)" userId="b8219c71-9da7-4a12-aded-a071d88b9102" providerId="ADAL" clId="{843E1D76-F41C-47D7-B7C1-73BDDABAF34B}" dt="2024-04-09T07:52:58.782" v="457" actId="26606"/>
          <ac:spMkLst>
            <pc:docMk/>
            <pc:sldMk cId="1842580366" sldId="288"/>
            <ac:spMk id="61" creationId="{39B4056F-1959-4627-A683-77F6C0603FCD}"/>
          </ac:spMkLst>
        </pc:spChg>
        <pc:spChg chg="add del">
          <ac:chgData name="Jinhong Brejnholt (JINB)" userId="b8219c71-9da7-4a12-aded-a071d88b9102" providerId="ADAL" clId="{843E1D76-F41C-47D7-B7C1-73BDDABAF34B}" dt="2024-04-09T07:52:58.782" v="457" actId="26606"/>
          <ac:spMkLst>
            <pc:docMk/>
            <pc:sldMk cId="1842580366" sldId="288"/>
            <ac:spMk id="62" creationId="{D8D7349B-C9FA-4FCE-A1FF-948F460A3A9A}"/>
          </ac:spMkLst>
        </pc:spChg>
        <pc:spChg chg="add del">
          <ac:chgData name="Jinhong Brejnholt (JINB)" userId="b8219c71-9da7-4a12-aded-a071d88b9102" providerId="ADAL" clId="{843E1D76-F41C-47D7-B7C1-73BDDABAF34B}" dt="2024-04-09T07:52:58.782" v="457" actId="26606"/>
          <ac:spMkLst>
            <pc:docMk/>
            <pc:sldMk cId="1842580366" sldId="288"/>
            <ac:spMk id="63" creationId="{4AF746F9-E85F-4BED-9D7E-562262E8B3D2}"/>
          </ac:spMkLst>
        </pc:spChg>
        <pc:spChg chg="add del">
          <ac:chgData name="Jinhong Brejnholt (JINB)" userId="b8219c71-9da7-4a12-aded-a071d88b9102" providerId="ADAL" clId="{843E1D76-F41C-47D7-B7C1-73BDDABAF34B}" dt="2024-04-09T07:52:58.782" v="457" actId="26606"/>
          <ac:spMkLst>
            <pc:docMk/>
            <pc:sldMk cId="1842580366" sldId="288"/>
            <ac:spMk id="65" creationId="{C3306644-7435-06A5-A886-7B4978437D22}"/>
          </ac:spMkLst>
        </pc:spChg>
        <pc:spChg chg="add del">
          <ac:chgData name="Jinhong Brejnholt (JINB)" userId="b8219c71-9da7-4a12-aded-a071d88b9102" providerId="ADAL" clId="{843E1D76-F41C-47D7-B7C1-73BDDABAF34B}" dt="2024-04-09T07:53:01.166" v="459" actId="26606"/>
          <ac:spMkLst>
            <pc:docMk/>
            <pc:sldMk cId="1842580366" sldId="288"/>
            <ac:spMk id="67" creationId="{F64BBAA4-C62B-4146-B49F-FE4CC4655EE0}"/>
          </ac:spMkLst>
        </pc:spChg>
        <pc:spChg chg="add del">
          <ac:chgData name="Jinhong Brejnholt (JINB)" userId="b8219c71-9da7-4a12-aded-a071d88b9102" providerId="ADAL" clId="{843E1D76-F41C-47D7-B7C1-73BDDABAF34B}" dt="2024-04-09T07:53:01.166" v="459" actId="26606"/>
          <ac:spMkLst>
            <pc:docMk/>
            <pc:sldMk cId="1842580366" sldId="288"/>
            <ac:spMk id="68" creationId="{9113E3DD-B0FA-F416-5A23-BD2CCE481EEB}"/>
          </ac:spMkLst>
        </pc:spChg>
        <pc:spChg chg="add del">
          <ac:chgData name="Jinhong Brejnholt (JINB)" userId="b8219c71-9da7-4a12-aded-a071d88b9102" providerId="ADAL" clId="{843E1D76-F41C-47D7-B7C1-73BDDABAF34B}" dt="2024-04-09T07:53:01.166" v="459" actId="26606"/>
          <ac:spMkLst>
            <pc:docMk/>
            <pc:sldMk cId="1842580366" sldId="288"/>
            <ac:spMk id="69" creationId="{77C34054-98F8-4229-885E-04C525969C5E}"/>
          </ac:spMkLst>
        </pc:spChg>
        <pc:spChg chg="add del">
          <ac:chgData name="Jinhong Brejnholt (JINB)" userId="b8219c71-9da7-4a12-aded-a071d88b9102" providerId="ADAL" clId="{843E1D76-F41C-47D7-B7C1-73BDDABAF34B}" dt="2024-04-09T07:53:01.166" v="459" actId="26606"/>
          <ac:spMkLst>
            <pc:docMk/>
            <pc:sldMk cId="1842580366" sldId="288"/>
            <ac:spMk id="70" creationId="{22AAB964-B835-4B93-A1F3-4A30D1F38589}"/>
          </ac:spMkLst>
        </pc:spChg>
        <pc:spChg chg="add del">
          <ac:chgData name="Jinhong Brejnholt (JINB)" userId="b8219c71-9da7-4a12-aded-a071d88b9102" providerId="ADAL" clId="{843E1D76-F41C-47D7-B7C1-73BDDABAF34B}" dt="2024-04-09T07:53:02.077" v="461" actId="26606"/>
          <ac:spMkLst>
            <pc:docMk/>
            <pc:sldMk cId="1842580366" sldId="288"/>
            <ac:spMk id="72" creationId="{F240A2FC-E2C3-458D-96B4-5DF9028D93A5}"/>
          </ac:spMkLst>
        </pc:spChg>
        <pc:spChg chg="add del">
          <ac:chgData name="Jinhong Brejnholt (JINB)" userId="b8219c71-9da7-4a12-aded-a071d88b9102" providerId="ADAL" clId="{843E1D76-F41C-47D7-B7C1-73BDDABAF34B}" dt="2024-04-09T07:53:02.077" v="461" actId="26606"/>
          <ac:spMkLst>
            <pc:docMk/>
            <pc:sldMk cId="1842580366" sldId="288"/>
            <ac:spMk id="73" creationId="{5F097929-F3D6-4D1F-8AFC-CF348171A9E1}"/>
          </ac:spMkLst>
        </pc:spChg>
        <pc:spChg chg="add del">
          <ac:chgData name="Jinhong Brejnholt (JINB)" userId="b8219c71-9da7-4a12-aded-a071d88b9102" providerId="ADAL" clId="{843E1D76-F41C-47D7-B7C1-73BDDABAF34B}" dt="2024-04-09T07:53:02.077" v="461" actId="26606"/>
          <ac:spMkLst>
            <pc:docMk/>
            <pc:sldMk cId="1842580366" sldId="288"/>
            <ac:spMk id="75" creationId="{990BAFCD-EA0A-47F4-8B00-AAB1E67A90CC}"/>
          </ac:spMkLst>
        </pc:spChg>
        <pc:spChg chg="add del">
          <ac:chgData name="Jinhong Brejnholt (JINB)" userId="b8219c71-9da7-4a12-aded-a071d88b9102" providerId="ADAL" clId="{843E1D76-F41C-47D7-B7C1-73BDDABAF34B}" dt="2024-04-09T07:53:02.077" v="461" actId="26606"/>
          <ac:spMkLst>
            <pc:docMk/>
            <pc:sldMk cId="1842580366" sldId="288"/>
            <ac:spMk id="76" creationId="{621D8EC4-8163-48C9-89D6-8555E98AB9A8}"/>
          </ac:spMkLst>
        </pc:spChg>
        <pc:spChg chg="add del">
          <ac:chgData name="Jinhong Brejnholt (JINB)" userId="b8219c71-9da7-4a12-aded-a071d88b9102" providerId="ADAL" clId="{843E1D76-F41C-47D7-B7C1-73BDDABAF34B}" dt="2024-04-09T07:53:02.077" v="461" actId="26606"/>
          <ac:spMkLst>
            <pc:docMk/>
            <pc:sldMk cId="1842580366" sldId="288"/>
            <ac:spMk id="77" creationId="{7B7C6C2A-33C4-4D5D-8EB1-A8803DCB7566}"/>
          </ac:spMkLst>
        </pc:spChg>
        <pc:spChg chg="add del">
          <ac:chgData name="Jinhong Brejnholt (JINB)" userId="b8219c71-9da7-4a12-aded-a071d88b9102" providerId="ADAL" clId="{843E1D76-F41C-47D7-B7C1-73BDDABAF34B}" dt="2024-04-09T07:53:02.494" v="463" actId="26606"/>
          <ac:spMkLst>
            <pc:docMk/>
            <pc:sldMk cId="1842580366" sldId="288"/>
            <ac:spMk id="79" creationId="{F64BBAA4-C62B-4146-B49F-FE4CC4655EE0}"/>
          </ac:spMkLst>
        </pc:spChg>
        <pc:spChg chg="add del">
          <ac:chgData name="Jinhong Brejnholt (JINB)" userId="b8219c71-9da7-4a12-aded-a071d88b9102" providerId="ADAL" clId="{843E1D76-F41C-47D7-B7C1-73BDDABAF34B}" dt="2024-04-09T07:53:02.494" v="463" actId="26606"/>
          <ac:spMkLst>
            <pc:docMk/>
            <pc:sldMk cId="1842580366" sldId="288"/>
            <ac:spMk id="80" creationId="{9113E3DD-B0FA-F416-5A23-BD2CCE481EEB}"/>
          </ac:spMkLst>
        </pc:spChg>
        <pc:spChg chg="add del">
          <ac:chgData name="Jinhong Brejnholt (JINB)" userId="b8219c71-9da7-4a12-aded-a071d88b9102" providerId="ADAL" clId="{843E1D76-F41C-47D7-B7C1-73BDDABAF34B}" dt="2024-04-09T07:53:02.494" v="463" actId="26606"/>
          <ac:spMkLst>
            <pc:docMk/>
            <pc:sldMk cId="1842580366" sldId="288"/>
            <ac:spMk id="81" creationId="{77C34054-98F8-4229-885E-04C525969C5E}"/>
          </ac:spMkLst>
        </pc:spChg>
        <pc:spChg chg="add del">
          <ac:chgData name="Jinhong Brejnholt (JINB)" userId="b8219c71-9da7-4a12-aded-a071d88b9102" providerId="ADAL" clId="{843E1D76-F41C-47D7-B7C1-73BDDABAF34B}" dt="2024-04-09T07:53:02.494" v="463" actId="26606"/>
          <ac:spMkLst>
            <pc:docMk/>
            <pc:sldMk cId="1842580366" sldId="288"/>
            <ac:spMk id="82" creationId="{22AAB964-B835-4B93-A1F3-4A30D1F38589}"/>
          </ac:spMkLst>
        </pc:spChg>
        <pc:spChg chg="add del">
          <ac:chgData name="Jinhong Brejnholt (JINB)" userId="b8219c71-9da7-4a12-aded-a071d88b9102" providerId="ADAL" clId="{843E1D76-F41C-47D7-B7C1-73BDDABAF34B}" dt="2024-04-09T07:53:03.255" v="465" actId="26606"/>
          <ac:spMkLst>
            <pc:docMk/>
            <pc:sldMk cId="1842580366" sldId="288"/>
            <ac:spMk id="84" creationId="{F240A2FC-E2C3-458D-96B4-5DF9028D93A5}"/>
          </ac:spMkLst>
        </pc:spChg>
        <pc:spChg chg="add del">
          <ac:chgData name="Jinhong Brejnholt (JINB)" userId="b8219c71-9da7-4a12-aded-a071d88b9102" providerId="ADAL" clId="{843E1D76-F41C-47D7-B7C1-73BDDABAF34B}" dt="2024-04-09T07:53:03.255" v="465" actId="26606"/>
          <ac:spMkLst>
            <pc:docMk/>
            <pc:sldMk cId="1842580366" sldId="288"/>
            <ac:spMk id="85" creationId="{5F097929-F3D6-4D1F-8AFC-CF348171A9E1}"/>
          </ac:spMkLst>
        </pc:spChg>
        <pc:spChg chg="add del">
          <ac:chgData name="Jinhong Brejnholt (JINB)" userId="b8219c71-9da7-4a12-aded-a071d88b9102" providerId="ADAL" clId="{843E1D76-F41C-47D7-B7C1-73BDDABAF34B}" dt="2024-04-09T07:53:03.255" v="465" actId="26606"/>
          <ac:spMkLst>
            <pc:docMk/>
            <pc:sldMk cId="1842580366" sldId="288"/>
            <ac:spMk id="87" creationId="{990BAFCD-EA0A-47F4-8B00-AAB1E67A90CC}"/>
          </ac:spMkLst>
        </pc:spChg>
        <pc:spChg chg="add del">
          <ac:chgData name="Jinhong Brejnholt (JINB)" userId="b8219c71-9da7-4a12-aded-a071d88b9102" providerId="ADAL" clId="{843E1D76-F41C-47D7-B7C1-73BDDABAF34B}" dt="2024-04-09T07:53:03.255" v="465" actId="26606"/>
          <ac:spMkLst>
            <pc:docMk/>
            <pc:sldMk cId="1842580366" sldId="288"/>
            <ac:spMk id="88" creationId="{621D8EC4-8163-48C9-89D6-8555E98AB9A8}"/>
          </ac:spMkLst>
        </pc:spChg>
        <pc:spChg chg="add del">
          <ac:chgData name="Jinhong Brejnholt (JINB)" userId="b8219c71-9da7-4a12-aded-a071d88b9102" providerId="ADAL" clId="{843E1D76-F41C-47D7-B7C1-73BDDABAF34B}" dt="2024-04-09T07:53:03.255" v="465" actId="26606"/>
          <ac:spMkLst>
            <pc:docMk/>
            <pc:sldMk cId="1842580366" sldId="288"/>
            <ac:spMk id="89" creationId="{7B7C6C2A-33C4-4D5D-8EB1-A8803DCB7566}"/>
          </ac:spMkLst>
        </pc:spChg>
        <pc:spChg chg="add del">
          <ac:chgData name="Jinhong Brejnholt (JINB)" userId="b8219c71-9da7-4a12-aded-a071d88b9102" providerId="ADAL" clId="{843E1D76-F41C-47D7-B7C1-73BDDABAF34B}" dt="2024-04-09T07:53:04.919" v="467" actId="26606"/>
          <ac:spMkLst>
            <pc:docMk/>
            <pc:sldMk cId="1842580366" sldId="288"/>
            <ac:spMk id="91" creationId="{D829E218-74FB-4455-98BE-F2C5BA8978BE}"/>
          </ac:spMkLst>
        </pc:spChg>
        <pc:spChg chg="add del">
          <ac:chgData name="Jinhong Brejnholt (JINB)" userId="b8219c71-9da7-4a12-aded-a071d88b9102" providerId="ADAL" clId="{843E1D76-F41C-47D7-B7C1-73BDDABAF34B}" dt="2024-04-09T07:53:04.919" v="467" actId="26606"/>
          <ac:spMkLst>
            <pc:docMk/>
            <pc:sldMk cId="1842580366" sldId="288"/>
            <ac:spMk id="92" creationId="{7E8D75FD-D4F9-4D11-B70D-82EFCB4CFA5B}"/>
          </ac:spMkLst>
        </pc:spChg>
        <pc:spChg chg="add del">
          <ac:chgData name="Jinhong Brejnholt (JINB)" userId="b8219c71-9da7-4a12-aded-a071d88b9102" providerId="ADAL" clId="{843E1D76-F41C-47D7-B7C1-73BDDABAF34B}" dt="2024-04-09T07:53:04.919" v="467" actId="26606"/>
          <ac:spMkLst>
            <pc:docMk/>
            <pc:sldMk cId="1842580366" sldId="288"/>
            <ac:spMk id="94" creationId="{548B4202-DCD5-4F8C-B481-743A989A9DFF}"/>
          </ac:spMkLst>
        </pc:spChg>
        <pc:spChg chg="add del">
          <ac:chgData name="Jinhong Brejnholt (JINB)" userId="b8219c71-9da7-4a12-aded-a071d88b9102" providerId="ADAL" clId="{843E1D76-F41C-47D7-B7C1-73BDDABAF34B}" dt="2024-04-09T07:53:04.919" v="467" actId="26606"/>
          <ac:spMkLst>
            <pc:docMk/>
            <pc:sldMk cId="1842580366" sldId="288"/>
            <ac:spMk id="96" creationId="{7CFB8C0F-4E01-4C10-A861-0C16EB92D23E}"/>
          </ac:spMkLst>
        </pc:spChg>
        <pc:spChg chg="add del">
          <ac:chgData name="Jinhong Brejnholt (JINB)" userId="b8219c71-9da7-4a12-aded-a071d88b9102" providerId="ADAL" clId="{843E1D76-F41C-47D7-B7C1-73BDDABAF34B}" dt="2024-04-09T07:53:04.919" v="467" actId="26606"/>
          <ac:spMkLst>
            <pc:docMk/>
            <pc:sldMk cId="1842580366" sldId="288"/>
            <ac:spMk id="97" creationId="{8EE702CF-91CE-4661-ACBF-3C8160D1B433}"/>
          </ac:spMkLst>
        </pc:spChg>
        <pc:spChg chg="add del">
          <ac:chgData name="Jinhong Brejnholt (JINB)" userId="b8219c71-9da7-4a12-aded-a071d88b9102" providerId="ADAL" clId="{843E1D76-F41C-47D7-B7C1-73BDDABAF34B}" dt="2024-04-09T07:53:07.864" v="469" actId="26606"/>
          <ac:spMkLst>
            <pc:docMk/>
            <pc:sldMk cId="1842580366" sldId="288"/>
            <ac:spMk id="99" creationId="{F240A2FC-E2C3-458D-96B4-5DF9028D93A5}"/>
          </ac:spMkLst>
        </pc:spChg>
        <pc:spChg chg="add del">
          <ac:chgData name="Jinhong Brejnholt (JINB)" userId="b8219c71-9da7-4a12-aded-a071d88b9102" providerId="ADAL" clId="{843E1D76-F41C-47D7-B7C1-73BDDABAF34B}" dt="2024-04-09T07:53:07.864" v="469" actId="26606"/>
          <ac:spMkLst>
            <pc:docMk/>
            <pc:sldMk cId="1842580366" sldId="288"/>
            <ac:spMk id="100" creationId="{5F097929-F3D6-4D1F-8AFC-CF348171A9E1}"/>
          </ac:spMkLst>
        </pc:spChg>
        <pc:spChg chg="add del">
          <ac:chgData name="Jinhong Brejnholt (JINB)" userId="b8219c71-9da7-4a12-aded-a071d88b9102" providerId="ADAL" clId="{843E1D76-F41C-47D7-B7C1-73BDDABAF34B}" dt="2024-04-09T07:53:07.864" v="469" actId="26606"/>
          <ac:spMkLst>
            <pc:docMk/>
            <pc:sldMk cId="1842580366" sldId="288"/>
            <ac:spMk id="102" creationId="{990BAFCD-EA0A-47F4-8B00-AAB1E67A90CC}"/>
          </ac:spMkLst>
        </pc:spChg>
        <pc:spChg chg="add del">
          <ac:chgData name="Jinhong Brejnholt (JINB)" userId="b8219c71-9da7-4a12-aded-a071d88b9102" providerId="ADAL" clId="{843E1D76-F41C-47D7-B7C1-73BDDABAF34B}" dt="2024-04-09T07:53:07.864" v="469" actId="26606"/>
          <ac:spMkLst>
            <pc:docMk/>
            <pc:sldMk cId="1842580366" sldId="288"/>
            <ac:spMk id="103" creationId="{621D8EC4-8163-48C9-89D6-8555E98AB9A8}"/>
          </ac:spMkLst>
        </pc:spChg>
        <pc:spChg chg="add del">
          <ac:chgData name="Jinhong Brejnholt (JINB)" userId="b8219c71-9da7-4a12-aded-a071d88b9102" providerId="ADAL" clId="{843E1D76-F41C-47D7-B7C1-73BDDABAF34B}" dt="2024-04-09T07:53:07.864" v="469" actId="26606"/>
          <ac:spMkLst>
            <pc:docMk/>
            <pc:sldMk cId="1842580366" sldId="288"/>
            <ac:spMk id="104" creationId="{7B7C6C2A-33C4-4D5D-8EB1-A8803DCB7566}"/>
          </ac:spMkLst>
        </pc:spChg>
        <pc:picChg chg="add mod">
          <ac:chgData name="Jinhong Brejnholt (JINB)" userId="b8219c71-9da7-4a12-aded-a071d88b9102" providerId="ADAL" clId="{843E1D76-F41C-47D7-B7C1-73BDDABAF34B}" dt="2024-04-09T07:55:04.950" v="481" actId="1076"/>
          <ac:picMkLst>
            <pc:docMk/>
            <pc:sldMk cId="1842580366" sldId="288"/>
            <ac:picMk id="6" creationId="{4094A2A3-D1B1-6853-6B7B-0EB3E271679D}"/>
          </ac:picMkLst>
        </pc:picChg>
        <pc:cxnChg chg="add del">
          <ac:chgData name="Jinhong Brejnholt (JINB)" userId="b8219c71-9da7-4a12-aded-a071d88b9102" providerId="ADAL" clId="{843E1D76-F41C-47D7-B7C1-73BDDABAF34B}" dt="2024-04-09T07:52:44.947" v="443" actId="26606"/>
          <ac:cxnSpMkLst>
            <pc:docMk/>
            <pc:sldMk cId="1842580366" sldId="288"/>
            <ac:cxnSpMk id="15" creationId="{1F5DC8C3-BA5F-4EED-BB9A-A14272BD82A1}"/>
          </ac:cxnSpMkLst>
        </pc:cxnChg>
        <pc:cxnChg chg="add del">
          <ac:chgData name="Jinhong Brejnholt (JINB)" userId="b8219c71-9da7-4a12-aded-a071d88b9102" providerId="ADAL" clId="{843E1D76-F41C-47D7-B7C1-73BDDABAF34B}" dt="2024-04-09T07:52:44.947" v="443" actId="26606"/>
          <ac:cxnSpMkLst>
            <pc:docMk/>
            <pc:sldMk cId="1842580366" sldId="288"/>
            <ac:cxnSpMk id="19" creationId="{F7F57F6B-E621-4E40-A34D-2FE12902AA20}"/>
          </ac:cxnSpMkLst>
        </pc:cxnChg>
        <pc:cxnChg chg="add del">
          <ac:chgData name="Jinhong Brejnholt (JINB)" userId="b8219c71-9da7-4a12-aded-a071d88b9102" providerId="ADAL" clId="{843E1D76-F41C-47D7-B7C1-73BDDABAF34B}" dt="2024-04-09T07:52:47.347" v="445" actId="26606"/>
          <ac:cxnSpMkLst>
            <pc:docMk/>
            <pc:sldMk cId="1842580366" sldId="288"/>
            <ac:cxnSpMk id="27" creationId="{43074C91-9045-414B-B5F9-567DAE3EED25}"/>
          </ac:cxnSpMkLst>
        </pc:cxnChg>
        <pc:cxnChg chg="add del">
          <ac:chgData name="Jinhong Brejnholt (JINB)" userId="b8219c71-9da7-4a12-aded-a071d88b9102" providerId="ADAL" clId="{843E1D76-F41C-47D7-B7C1-73BDDABAF34B}" dt="2024-04-09T07:52:49.820" v="447" actId="26606"/>
          <ac:cxnSpMkLst>
            <pc:docMk/>
            <pc:sldMk cId="1842580366" sldId="288"/>
            <ac:cxnSpMk id="35" creationId="{55646586-8E5D-4A2B-BDA9-01CE28AC89A1}"/>
          </ac:cxnSpMkLst>
        </pc:cxnChg>
        <pc:cxnChg chg="add del">
          <ac:chgData name="Jinhong Brejnholt (JINB)" userId="b8219c71-9da7-4a12-aded-a071d88b9102" providerId="ADAL" clId="{843E1D76-F41C-47D7-B7C1-73BDDABAF34B}" dt="2024-04-09T07:52:53.316" v="451" actId="26606"/>
          <ac:cxnSpMkLst>
            <pc:docMk/>
            <pc:sldMk cId="1842580366" sldId="288"/>
            <ac:cxnSpMk id="44" creationId="{43074C91-9045-414B-B5F9-567DAE3EED25}"/>
          </ac:cxnSpMkLst>
        </pc:cxnChg>
        <pc:cxnChg chg="add del">
          <ac:chgData name="Jinhong Brejnholt (JINB)" userId="b8219c71-9da7-4a12-aded-a071d88b9102" providerId="ADAL" clId="{843E1D76-F41C-47D7-B7C1-73BDDABAF34B}" dt="2024-04-09T07:52:53.877" v="453" actId="26606"/>
          <ac:cxnSpMkLst>
            <pc:docMk/>
            <pc:sldMk cId="1842580366" sldId="288"/>
            <ac:cxnSpMk id="50" creationId="{740F83A4-FAC4-4867-95A5-BBFD280C7BF5}"/>
          </ac:cxnSpMkLst>
        </pc:cxnChg>
        <pc:cxnChg chg="add del">
          <ac:chgData name="Jinhong Brejnholt (JINB)" userId="b8219c71-9da7-4a12-aded-a071d88b9102" providerId="ADAL" clId="{843E1D76-F41C-47D7-B7C1-73BDDABAF34B}" dt="2024-04-09T07:52:55.770" v="455" actId="26606"/>
          <ac:cxnSpMkLst>
            <pc:docMk/>
            <pc:sldMk cId="1842580366" sldId="288"/>
            <ac:cxnSpMk id="56" creationId="{89EB8C68-FF1B-4849-867B-32D29B19F102}"/>
          </ac:cxnSpMkLst>
        </pc:cxnChg>
        <pc:cxnChg chg="add del">
          <ac:chgData name="Jinhong Brejnholt (JINB)" userId="b8219c71-9da7-4a12-aded-a071d88b9102" providerId="ADAL" clId="{843E1D76-F41C-47D7-B7C1-73BDDABAF34B}" dt="2024-04-09T07:52:58.782" v="457" actId="26606"/>
          <ac:cxnSpMkLst>
            <pc:docMk/>
            <pc:sldMk cId="1842580366" sldId="288"/>
            <ac:cxnSpMk id="64" creationId="{55646586-8E5D-4A2B-BDA9-01CE28AC89A1}"/>
          </ac:cxnSpMkLst>
        </pc:cxnChg>
        <pc:cxnChg chg="add del">
          <ac:chgData name="Jinhong Brejnholt (JINB)" userId="b8219c71-9da7-4a12-aded-a071d88b9102" providerId="ADAL" clId="{843E1D76-F41C-47D7-B7C1-73BDDABAF34B}" dt="2024-04-09T07:53:02.077" v="461" actId="26606"/>
          <ac:cxnSpMkLst>
            <pc:docMk/>
            <pc:sldMk cId="1842580366" sldId="288"/>
            <ac:cxnSpMk id="74" creationId="{43074C91-9045-414B-B5F9-567DAE3EED25}"/>
          </ac:cxnSpMkLst>
        </pc:cxnChg>
        <pc:cxnChg chg="add del">
          <ac:chgData name="Jinhong Brejnholt (JINB)" userId="b8219c71-9da7-4a12-aded-a071d88b9102" providerId="ADAL" clId="{843E1D76-F41C-47D7-B7C1-73BDDABAF34B}" dt="2024-04-09T07:53:03.255" v="465" actId="26606"/>
          <ac:cxnSpMkLst>
            <pc:docMk/>
            <pc:sldMk cId="1842580366" sldId="288"/>
            <ac:cxnSpMk id="86" creationId="{43074C91-9045-414B-B5F9-567DAE3EED25}"/>
          </ac:cxnSpMkLst>
        </pc:cxnChg>
        <pc:cxnChg chg="add del">
          <ac:chgData name="Jinhong Brejnholt (JINB)" userId="b8219c71-9da7-4a12-aded-a071d88b9102" providerId="ADAL" clId="{843E1D76-F41C-47D7-B7C1-73BDDABAF34B}" dt="2024-04-09T07:53:04.919" v="467" actId="26606"/>
          <ac:cxnSpMkLst>
            <pc:docMk/>
            <pc:sldMk cId="1842580366" sldId="288"/>
            <ac:cxnSpMk id="93" creationId="{1F5DC8C3-BA5F-4EED-BB9A-A14272BD82A1}"/>
          </ac:cxnSpMkLst>
        </pc:cxnChg>
        <pc:cxnChg chg="add del">
          <ac:chgData name="Jinhong Brejnholt (JINB)" userId="b8219c71-9da7-4a12-aded-a071d88b9102" providerId="ADAL" clId="{843E1D76-F41C-47D7-B7C1-73BDDABAF34B}" dt="2024-04-09T07:53:04.919" v="467" actId="26606"/>
          <ac:cxnSpMkLst>
            <pc:docMk/>
            <pc:sldMk cId="1842580366" sldId="288"/>
            <ac:cxnSpMk id="95" creationId="{F7F57F6B-E621-4E40-A34D-2FE12902AA20}"/>
          </ac:cxnSpMkLst>
        </pc:cxnChg>
        <pc:cxnChg chg="add del">
          <ac:chgData name="Jinhong Brejnholt (JINB)" userId="b8219c71-9da7-4a12-aded-a071d88b9102" providerId="ADAL" clId="{843E1D76-F41C-47D7-B7C1-73BDDABAF34B}" dt="2024-04-09T07:53:07.864" v="469" actId="26606"/>
          <ac:cxnSpMkLst>
            <pc:docMk/>
            <pc:sldMk cId="1842580366" sldId="288"/>
            <ac:cxnSpMk id="101" creationId="{43074C91-9045-414B-B5F9-567DAE3EED25}"/>
          </ac:cxnSpMkLst>
        </pc:cxnChg>
      </pc:sldChg>
    </pc:docChg>
  </pc:docChgLst>
  <pc:docChgLst>
    <pc:chgData name="Jimmi Anker Hested (JIMH)" userId="dda91611-e98c-4978-9690-8bd7a4268569" providerId="ADAL" clId="{4F071554-E33E-4661-9610-4BA9BB84AEF2}"/>
    <pc:docChg chg="undo custSel addSld modSld sldOrd">
      <pc:chgData name="Jimmi Anker Hested (JIMH)" userId="dda91611-e98c-4978-9690-8bd7a4268569" providerId="ADAL" clId="{4F071554-E33E-4661-9610-4BA9BB84AEF2}" dt="2024-04-21T16:38:16.067" v="87" actId="26606"/>
      <pc:docMkLst>
        <pc:docMk/>
      </pc:docMkLst>
      <pc:sldChg chg="addSp delSp modSp new mod setBg">
        <pc:chgData name="Jimmi Anker Hested (JIMH)" userId="dda91611-e98c-4978-9690-8bd7a4268569" providerId="ADAL" clId="{4F071554-E33E-4661-9610-4BA9BB84AEF2}" dt="2024-04-21T16:20:05.755" v="72" actId="20577"/>
        <pc:sldMkLst>
          <pc:docMk/>
          <pc:sldMk cId="4156626145" sldId="304"/>
        </pc:sldMkLst>
        <pc:spChg chg="mod ord">
          <ac:chgData name="Jimmi Anker Hested (JIMH)" userId="dda91611-e98c-4978-9690-8bd7a4268569" providerId="ADAL" clId="{4F071554-E33E-4661-9610-4BA9BB84AEF2}" dt="2024-04-21T16:20:05.755" v="72" actId="20577"/>
          <ac:spMkLst>
            <pc:docMk/>
            <pc:sldMk cId="4156626145" sldId="304"/>
            <ac:spMk id="2" creationId="{541C6185-C164-7459-DECF-C97C04F23CFE}"/>
          </ac:spMkLst>
        </pc:spChg>
        <pc:spChg chg="del">
          <ac:chgData name="Jimmi Anker Hested (JIMH)" userId="dda91611-e98c-4978-9690-8bd7a4268569" providerId="ADAL" clId="{4F071554-E33E-4661-9610-4BA9BB84AEF2}" dt="2024-04-21T16:16:22.389" v="1"/>
          <ac:spMkLst>
            <pc:docMk/>
            <pc:sldMk cId="4156626145" sldId="304"/>
            <ac:spMk id="3" creationId="{1ECC69FF-14A2-671B-25C2-0AF0B7CE3445}"/>
          </ac:spMkLst>
        </pc:spChg>
        <pc:spChg chg="add mod">
          <ac:chgData name="Jimmi Anker Hested (JIMH)" userId="dda91611-e98c-4978-9690-8bd7a4268569" providerId="ADAL" clId="{4F071554-E33E-4661-9610-4BA9BB84AEF2}" dt="2024-04-21T16:19:56.109" v="42" actId="1076"/>
          <ac:spMkLst>
            <pc:docMk/>
            <pc:sldMk cId="4156626145" sldId="304"/>
            <ac:spMk id="5" creationId="{A7D77462-80D0-FE25-8A76-2B84B472FF22}"/>
          </ac:spMkLst>
        </pc:spChg>
        <pc:spChg chg="add mod">
          <ac:chgData name="Jimmi Anker Hested (JIMH)" userId="dda91611-e98c-4978-9690-8bd7a4268569" providerId="ADAL" clId="{4F071554-E33E-4661-9610-4BA9BB84AEF2}" dt="2024-04-21T16:19:56.109" v="42" actId="1076"/>
          <ac:spMkLst>
            <pc:docMk/>
            <pc:sldMk cId="4156626145" sldId="304"/>
            <ac:spMk id="6" creationId="{E0E2716E-C4C4-0F5D-8369-634209C52738}"/>
          </ac:spMkLst>
        </pc:spChg>
        <pc:spChg chg="add mod">
          <ac:chgData name="Jimmi Anker Hested (JIMH)" userId="dda91611-e98c-4978-9690-8bd7a4268569" providerId="ADAL" clId="{4F071554-E33E-4661-9610-4BA9BB84AEF2}" dt="2024-04-21T16:19:56.109" v="42" actId="1076"/>
          <ac:spMkLst>
            <pc:docMk/>
            <pc:sldMk cId="4156626145" sldId="304"/>
            <ac:spMk id="11" creationId="{599CB06D-8721-6D52-EC53-FA2E7763132C}"/>
          </ac:spMkLst>
        </pc:spChg>
        <pc:spChg chg="add">
          <ac:chgData name="Jimmi Anker Hested (JIMH)" userId="dda91611-e98c-4978-9690-8bd7a4268569" providerId="ADAL" clId="{4F071554-E33E-4661-9610-4BA9BB84AEF2}" dt="2024-04-21T16:16:45.829" v="27" actId="26606"/>
          <ac:spMkLst>
            <pc:docMk/>
            <pc:sldMk cId="4156626145" sldId="304"/>
            <ac:spMk id="1031" creationId="{F240A2FC-E2C3-458D-96B4-5DF9028D93A5}"/>
          </ac:spMkLst>
        </pc:spChg>
        <pc:spChg chg="add">
          <ac:chgData name="Jimmi Anker Hested (JIMH)" userId="dda91611-e98c-4978-9690-8bd7a4268569" providerId="ADAL" clId="{4F071554-E33E-4661-9610-4BA9BB84AEF2}" dt="2024-04-21T16:16:45.829" v="27" actId="26606"/>
          <ac:spMkLst>
            <pc:docMk/>
            <pc:sldMk cId="4156626145" sldId="304"/>
            <ac:spMk id="1033" creationId="{5F097929-F3D6-4D1F-8AFC-CF348171A9E1}"/>
          </ac:spMkLst>
        </pc:spChg>
        <pc:spChg chg="add">
          <ac:chgData name="Jimmi Anker Hested (JIMH)" userId="dda91611-e98c-4978-9690-8bd7a4268569" providerId="ADAL" clId="{4F071554-E33E-4661-9610-4BA9BB84AEF2}" dt="2024-04-21T16:16:45.829" v="27" actId="26606"/>
          <ac:spMkLst>
            <pc:docMk/>
            <pc:sldMk cId="4156626145" sldId="304"/>
            <ac:spMk id="1037" creationId="{B4D0E555-16F6-44D0-BF56-AF5FF5BDE9D6}"/>
          </ac:spMkLst>
        </pc:spChg>
        <pc:spChg chg="add">
          <ac:chgData name="Jimmi Anker Hested (JIMH)" userId="dda91611-e98c-4978-9690-8bd7a4268569" providerId="ADAL" clId="{4F071554-E33E-4661-9610-4BA9BB84AEF2}" dt="2024-04-21T16:16:45.829" v="27" actId="26606"/>
          <ac:spMkLst>
            <pc:docMk/>
            <pc:sldMk cId="4156626145" sldId="304"/>
            <ac:spMk id="1039" creationId="{8117041D-1A7B-4ECA-AB68-3CFDB6726B8E}"/>
          </ac:spMkLst>
        </pc:spChg>
        <pc:spChg chg="add">
          <ac:chgData name="Jimmi Anker Hested (JIMH)" userId="dda91611-e98c-4978-9690-8bd7a4268569" providerId="ADAL" clId="{4F071554-E33E-4661-9610-4BA9BB84AEF2}" dt="2024-04-21T16:16:45.829" v="27" actId="26606"/>
          <ac:spMkLst>
            <pc:docMk/>
            <pc:sldMk cId="4156626145" sldId="304"/>
            <ac:spMk id="1041" creationId="{EF9C14D5-64ED-4C3C-A0D2-6C2AE1AE9279}"/>
          </ac:spMkLst>
        </pc:spChg>
        <pc:grpChg chg="add mod">
          <ac:chgData name="Jimmi Anker Hested (JIMH)" userId="dda91611-e98c-4978-9690-8bd7a4268569" providerId="ADAL" clId="{4F071554-E33E-4661-9610-4BA9BB84AEF2}" dt="2024-04-21T16:19:56.109" v="42" actId="1076"/>
          <ac:grpSpMkLst>
            <pc:docMk/>
            <pc:sldMk cId="4156626145" sldId="304"/>
            <ac:grpSpMk id="12" creationId="{F0F2565E-D88C-76DB-B7C3-62236192E818}"/>
          </ac:grpSpMkLst>
        </pc:grpChg>
        <pc:picChg chg="add mod">
          <ac:chgData name="Jimmi Anker Hested (JIMH)" userId="dda91611-e98c-4978-9690-8bd7a4268569" providerId="ADAL" clId="{4F071554-E33E-4661-9610-4BA9BB84AEF2}" dt="2024-04-21T16:19:56.109" v="42" actId="1076"/>
          <ac:picMkLst>
            <pc:docMk/>
            <pc:sldMk cId="4156626145" sldId="304"/>
            <ac:picMk id="4" creationId="{E07FE6AF-BB2A-9902-4E53-6D3AA87FEC37}"/>
          </ac:picMkLst>
        </pc:picChg>
        <pc:picChg chg="add mod">
          <ac:chgData name="Jimmi Anker Hested (JIMH)" userId="dda91611-e98c-4978-9690-8bd7a4268569" providerId="ADAL" clId="{4F071554-E33E-4661-9610-4BA9BB84AEF2}" dt="2024-04-21T16:19:56.109" v="42" actId="1076"/>
          <ac:picMkLst>
            <pc:docMk/>
            <pc:sldMk cId="4156626145" sldId="304"/>
            <ac:picMk id="7" creationId="{C650AE1A-C161-F1FC-3FE4-7278CE953F26}"/>
          </ac:picMkLst>
        </pc:picChg>
        <pc:picChg chg="add mod">
          <ac:chgData name="Jimmi Anker Hested (JIMH)" userId="dda91611-e98c-4978-9690-8bd7a4268569" providerId="ADAL" clId="{4F071554-E33E-4661-9610-4BA9BB84AEF2}" dt="2024-04-21T16:19:56.109" v="42" actId="1076"/>
          <ac:picMkLst>
            <pc:docMk/>
            <pc:sldMk cId="4156626145" sldId="304"/>
            <ac:picMk id="8" creationId="{1A6E134F-7802-6D2A-44D9-F0A2CDD3FF84}"/>
          </ac:picMkLst>
        </pc:picChg>
        <pc:picChg chg="add mod">
          <ac:chgData name="Jimmi Anker Hested (JIMH)" userId="dda91611-e98c-4978-9690-8bd7a4268569" providerId="ADAL" clId="{4F071554-E33E-4661-9610-4BA9BB84AEF2}" dt="2024-04-21T16:19:56.109" v="42" actId="1076"/>
          <ac:picMkLst>
            <pc:docMk/>
            <pc:sldMk cId="4156626145" sldId="304"/>
            <ac:picMk id="9" creationId="{4AD1D327-9F4C-2037-95DD-E83C334B2A4B}"/>
          </ac:picMkLst>
        </pc:picChg>
        <pc:picChg chg="add mod">
          <ac:chgData name="Jimmi Anker Hested (JIMH)" userId="dda91611-e98c-4978-9690-8bd7a4268569" providerId="ADAL" clId="{4F071554-E33E-4661-9610-4BA9BB84AEF2}" dt="2024-04-21T16:19:56.109" v="42" actId="1076"/>
          <ac:picMkLst>
            <pc:docMk/>
            <pc:sldMk cId="4156626145" sldId="304"/>
            <ac:picMk id="10" creationId="{15B20BB6-F7BD-2E5A-67FF-29C572FBECD7}"/>
          </ac:picMkLst>
        </pc:picChg>
        <pc:picChg chg="add mod">
          <ac:chgData name="Jimmi Anker Hested (JIMH)" userId="dda91611-e98c-4978-9690-8bd7a4268569" providerId="ADAL" clId="{4F071554-E33E-4661-9610-4BA9BB84AEF2}" dt="2024-04-21T16:19:31.475" v="37" actId="1076"/>
          <ac:picMkLst>
            <pc:docMk/>
            <pc:sldMk cId="4156626145" sldId="304"/>
            <ac:picMk id="1026" creationId="{F573C94C-4F3E-1ACB-2602-AF4803512804}"/>
          </ac:picMkLst>
        </pc:picChg>
        <pc:cxnChg chg="add">
          <ac:chgData name="Jimmi Anker Hested (JIMH)" userId="dda91611-e98c-4978-9690-8bd7a4268569" providerId="ADAL" clId="{4F071554-E33E-4661-9610-4BA9BB84AEF2}" dt="2024-04-21T16:16:45.829" v="27" actId="26606"/>
          <ac:cxnSpMkLst>
            <pc:docMk/>
            <pc:sldMk cId="4156626145" sldId="304"/>
            <ac:cxnSpMk id="1035" creationId="{43074C91-9045-414B-B5F9-567DAE3EED25}"/>
          </ac:cxnSpMkLst>
        </pc:cxnChg>
      </pc:sldChg>
      <pc:sldChg chg="addSp delSp modSp add mod ord modNotesTx">
        <pc:chgData name="Jimmi Anker Hested (JIMH)" userId="dda91611-e98c-4978-9690-8bd7a4268569" providerId="ADAL" clId="{4F071554-E33E-4661-9610-4BA9BB84AEF2}" dt="2024-04-21T16:38:16.067" v="87" actId="26606"/>
        <pc:sldMkLst>
          <pc:docMk/>
          <pc:sldMk cId="1488860093" sldId="305"/>
        </pc:sldMkLst>
        <pc:spChg chg="mod">
          <ac:chgData name="Jimmi Anker Hested (JIMH)" userId="dda91611-e98c-4978-9690-8bd7a4268569" providerId="ADAL" clId="{4F071554-E33E-4661-9610-4BA9BB84AEF2}" dt="2024-04-21T16:38:16.067" v="87" actId="26606"/>
          <ac:spMkLst>
            <pc:docMk/>
            <pc:sldMk cId="1488860093" sldId="305"/>
            <ac:spMk id="2" creationId="{541C6185-C164-7459-DECF-C97C04F23CFE}"/>
          </ac:spMkLst>
        </pc:spChg>
        <pc:spChg chg="add del mod">
          <ac:chgData name="Jimmi Anker Hested (JIMH)" userId="dda91611-e98c-4978-9690-8bd7a4268569" providerId="ADAL" clId="{4F071554-E33E-4661-9610-4BA9BB84AEF2}" dt="2024-04-21T16:18:35.105" v="32" actId="26606"/>
          <ac:spMkLst>
            <pc:docMk/>
            <pc:sldMk cId="1488860093" sldId="305"/>
            <ac:spMk id="3" creationId="{63542774-F6D3-36FA-F130-726D4EC8B4AC}"/>
          </ac:spMkLst>
        </pc:spChg>
        <pc:spChg chg="add mod ord">
          <ac:chgData name="Jimmi Anker Hested (JIMH)" userId="dda91611-e98c-4978-9690-8bd7a4268569" providerId="ADAL" clId="{4F071554-E33E-4661-9610-4BA9BB84AEF2}" dt="2024-04-21T16:38:16.067" v="87" actId="26606"/>
          <ac:spMkLst>
            <pc:docMk/>
            <pc:sldMk cId="1488860093" sldId="305"/>
            <ac:spMk id="7" creationId="{16C23B9A-2164-12EC-C396-779FDD278466}"/>
          </ac:spMkLst>
        </pc:spChg>
        <pc:spChg chg="del">
          <ac:chgData name="Jimmi Anker Hested (JIMH)" userId="dda91611-e98c-4978-9690-8bd7a4268569" providerId="ADAL" clId="{4F071554-E33E-4661-9610-4BA9BB84AEF2}" dt="2024-04-21T16:18:35.105" v="32" actId="26606"/>
          <ac:spMkLst>
            <pc:docMk/>
            <pc:sldMk cId="1488860093" sldId="305"/>
            <ac:spMk id="1031" creationId="{F240A2FC-E2C3-458D-96B4-5DF9028D93A5}"/>
          </ac:spMkLst>
        </pc:spChg>
        <pc:spChg chg="del">
          <ac:chgData name="Jimmi Anker Hested (JIMH)" userId="dda91611-e98c-4978-9690-8bd7a4268569" providerId="ADAL" clId="{4F071554-E33E-4661-9610-4BA9BB84AEF2}" dt="2024-04-21T16:18:35.105" v="32" actId="26606"/>
          <ac:spMkLst>
            <pc:docMk/>
            <pc:sldMk cId="1488860093" sldId="305"/>
            <ac:spMk id="1033" creationId="{5F097929-F3D6-4D1F-8AFC-CF348171A9E1}"/>
          </ac:spMkLst>
        </pc:spChg>
        <pc:spChg chg="del">
          <ac:chgData name="Jimmi Anker Hested (JIMH)" userId="dda91611-e98c-4978-9690-8bd7a4268569" providerId="ADAL" clId="{4F071554-E33E-4661-9610-4BA9BB84AEF2}" dt="2024-04-21T16:18:35.105" v="32" actId="26606"/>
          <ac:spMkLst>
            <pc:docMk/>
            <pc:sldMk cId="1488860093" sldId="305"/>
            <ac:spMk id="1037" creationId="{B4D0E555-16F6-44D0-BF56-AF5FF5BDE9D6}"/>
          </ac:spMkLst>
        </pc:spChg>
        <pc:spChg chg="del">
          <ac:chgData name="Jimmi Anker Hested (JIMH)" userId="dda91611-e98c-4978-9690-8bd7a4268569" providerId="ADAL" clId="{4F071554-E33E-4661-9610-4BA9BB84AEF2}" dt="2024-04-21T16:18:35.105" v="32" actId="26606"/>
          <ac:spMkLst>
            <pc:docMk/>
            <pc:sldMk cId="1488860093" sldId="305"/>
            <ac:spMk id="1039" creationId="{8117041D-1A7B-4ECA-AB68-3CFDB6726B8E}"/>
          </ac:spMkLst>
        </pc:spChg>
        <pc:spChg chg="del">
          <ac:chgData name="Jimmi Anker Hested (JIMH)" userId="dda91611-e98c-4978-9690-8bd7a4268569" providerId="ADAL" clId="{4F071554-E33E-4661-9610-4BA9BB84AEF2}" dt="2024-04-21T16:18:35.105" v="32" actId="26606"/>
          <ac:spMkLst>
            <pc:docMk/>
            <pc:sldMk cId="1488860093" sldId="305"/>
            <ac:spMk id="1041" creationId="{EF9C14D5-64ED-4C3C-A0D2-6C2AE1AE9279}"/>
          </ac:spMkLst>
        </pc:spChg>
        <pc:spChg chg="add del">
          <ac:chgData name="Jimmi Anker Hested (JIMH)" userId="dda91611-e98c-4978-9690-8bd7a4268569" providerId="ADAL" clId="{4F071554-E33E-4661-9610-4BA9BB84AEF2}" dt="2024-04-21T16:32:31.480" v="76" actId="26606"/>
          <ac:spMkLst>
            <pc:docMk/>
            <pc:sldMk cId="1488860093" sldId="305"/>
            <ac:spMk id="2055" creationId="{F240A2FC-E2C3-458D-96B4-5DF9028D93A5}"/>
          </ac:spMkLst>
        </pc:spChg>
        <pc:spChg chg="add del">
          <ac:chgData name="Jimmi Anker Hested (JIMH)" userId="dda91611-e98c-4978-9690-8bd7a4268569" providerId="ADAL" clId="{4F071554-E33E-4661-9610-4BA9BB84AEF2}" dt="2024-04-21T16:32:31.480" v="76" actId="26606"/>
          <ac:spMkLst>
            <pc:docMk/>
            <pc:sldMk cId="1488860093" sldId="305"/>
            <ac:spMk id="2057" creationId="{5F097929-F3D6-4D1F-8AFC-CF348171A9E1}"/>
          </ac:spMkLst>
        </pc:spChg>
        <pc:spChg chg="add del">
          <ac:chgData name="Jimmi Anker Hested (JIMH)" userId="dda91611-e98c-4978-9690-8bd7a4268569" providerId="ADAL" clId="{4F071554-E33E-4661-9610-4BA9BB84AEF2}" dt="2024-04-21T16:32:31.480" v="76" actId="26606"/>
          <ac:spMkLst>
            <pc:docMk/>
            <pc:sldMk cId="1488860093" sldId="305"/>
            <ac:spMk id="2061" creationId="{33428ACC-71EC-4171-9527-10983BA6B41D}"/>
          </ac:spMkLst>
        </pc:spChg>
        <pc:spChg chg="add del">
          <ac:chgData name="Jimmi Anker Hested (JIMH)" userId="dda91611-e98c-4978-9690-8bd7a4268569" providerId="ADAL" clId="{4F071554-E33E-4661-9610-4BA9BB84AEF2}" dt="2024-04-21T16:32:31.480" v="76" actId="26606"/>
          <ac:spMkLst>
            <pc:docMk/>
            <pc:sldMk cId="1488860093" sldId="305"/>
            <ac:spMk id="2065" creationId="{2B9BBBC4-97A3-47D2-BFFE-A68530CDB9DC}"/>
          </ac:spMkLst>
        </pc:spChg>
        <pc:spChg chg="add del">
          <ac:chgData name="Jimmi Anker Hested (JIMH)" userId="dda91611-e98c-4978-9690-8bd7a4268569" providerId="ADAL" clId="{4F071554-E33E-4661-9610-4BA9BB84AEF2}" dt="2024-04-21T16:32:31.480" v="76" actId="26606"/>
          <ac:spMkLst>
            <pc:docMk/>
            <pc:sldMk cId="1488860093" sldId="305"/>
            <ac:spMk id="2067" creationId="{78967BEA-EA6A-4FF1-94E2-B010B61A36A9}"/>
          </ac:spMkLst>
        </pc:spChg>
        <pc:spChg chg="add del">
          <ac:chgData name="Jimmi Anker Hested (JIMH)" userId="dda91611-e98c-4978-9690-8bd7a4268569" providerId="ADAL" clId="{4F071554-E33E-4661-9610-4BA9BB84AEF2}" dt="2024-04-21T16:37:43.924" v="83" actId="26606"/>
          <ac:spMkLst>
            <pc:docMk/>
            <pc:sldMk cId="1488860093" sldId="305"/>
            <ac:spMk id="2072" creationId="{58331D47-DE7A-4F51-9D59-FD68F3BDD20E}"/>
          </ac:spMkLst>
        </pc:spChg>
        <pc:spChg chg="add del">
          <ac:chgData name="Jimmi Anker Hested (JIMH)" userId="dda91611-e98c-4978-9690-8bd7a4268569" providerId="ADAL" clId="{4F071554-E33E-4661-9610-4BA9BB84AEF2}" dt="2024-04-21T16:37:43.924" v="83" actId="26606"/>
          <ac:spMkLst>
            <pc:docMk/>
            <pc:sldMk cId="1488860093" sldId="305"/>
            <ac:spMk id="2074" creationId="{99DEDC60-6312-4214-B219-E46479D7E137}"/>
          </ac:spMkLst>
        </pc:spChg>
        <pc:spChg chg="add del">
          <ac:chgData name="Jimmi Anker Hested (JIMH)" userId="dda91611-e98c-4978-9690-8bd7a4268569" providerId="ADAL" clId="{4F071554-E33E-4661-9610-4BA9BB84AEF2}" dt="2024-04-21T16:37:43.924" v="83" actId="26606"/>
          <ac:spMkLst>
            <pc:docMk/>
            <pc:sldMk cId="1488860093" sldId="305"/>
            <ac:spMk id="2078" creationId="{66B8738D-6184-4200-93C8-A38B49E39D94}"/>
          </ac:spMkLst>
        </pc:spChg>
        <pc:spChg chg="add del">
          <ac:chgData name="Jimmi Anker Hested (JIMH)" userId="dda91611-e98c-4978-9690-8bd7a4268569" providerId="ADAL" clId="{4F071554-E33E-4661-9610-4BA9BB84AEF2}" dt="2024-04-21T16:37:43.924" v="83" actId="26606"/>
          <ac:spMkLst>
            <pc:docMk/>
            <pc:sldMk cId="1488860093" sldId="305"/>
            <ac:spMk id="2080" creationId="{5B73017D-B127-4D47-BB33-0DA52359F549}"/>
          </ac:spMkLst>
        </pc:spChg>
        <pc:spChg chg="add del">
          <ac:chgData name="Jimmi Anker Hested (JIMH)" userId="dda91611-e98c-4978-9690-8bd7a4268569" providerId="ADAL" clId="{4F071554-E33E-4661-9610-4BA9BB84AEF2}" dt="2024-04-21T16:37:43.924" v="83" actId="26606"/>
          <ac:spMkLst>
            <pc:docMk/>
            <pc:sldMk cId="1488860093" sldId="305"/>
            <ac:spMk id="2084" creationId="{C1AD70F9-2AA8-40AD-81F2-0D7BC881C9A9}"/>
          </ac:spMkLst>
        </pc:spChg>
        <pc:spChg chg="add del">
          <ac:chgData name="Jimmi Anker Hested (JIMH)" userId="dda91611-e98c-4978-9690-8bd7a4268569" providerId="ADAL" clId="{4F071554-E33E-4661-9610-4BA9BB84AEF2}" dt="2024-04-21T16:37:43.924" v="83" actId="26606"/>
          <ac:spMkLst>
            <pc:docMk/>
            <pc:sldMk cId="1488860093" sldId="305"/>
            <ac:spMk id="2086" creationId="{0A95E83E-3C35-4C05-B1FC-CBF86CCB7C21}"/>
          </ac:spMkLst>
        </pc:spChg>
        <pc:spChg chg="add del">
          <ac:chgData name="Jimmi Anker Hested (JIMH)" userId="dda91611-e98c-4978-9690-8bd7a4268569" providerId="ADAL" clId="{4F071554-E33E-4661-9610-4BA9BB84AEF2}" dt="2024-04-21T16:38:16.067" v="87" actId="26606"/>
          <ac:spMkLst>
            <pc:docMk/>
            <pc:sldMk cId="1488860093" sldId="305"/>
            <ac:spMk id="2091" creationId="{F64BBAA4-C62B-4146-B49F-FE4CC4655EE0}"/>
          </ac:spMkLst>
        </pc:spChg>
        <pc:spChg chg="add del">
          <ac:chgData name="Jimmi Anker Hested (JIMH)" userId="dda91611-e98c-4978-9690-8bd7a4268569" providerId="ADAL" clId="{4F071554-E33E-4661-9610-4BA9BB84AEF2}" dt="2024-04-21T16:38:16.067" v="87" actId="26606"/>
          <ac:spMkLst>
            <pc:docMk/>
            <pc:sldMk cId="1488860093" sldId="305"/>
            <ac:spMk id="2093" creationId="{77C34054-98F8-4229-885E-04C525969C5E}"/>
          </ac:spMkLst>
        </pc:spChg>
        <pc:spChg chg="add del">
          <ac:chgData name="Jimmi Anker Hested (JIMH)" userId="dda91611-e98c-4978-9690-8bd7a4268569" providerId="ADAL" clId="{4F071554-E33E-4661-9610-4BA9BB84AEF2}" dt="2024-04-21T16:38:16.067" v="87" actId="26606"/>
          <ac:spMkLst>
            <pc:docMk/>
            <pc:sldMk cId="1488860093" sldId="305"/>
            <ac:spMk id="2095" creationId="{22AAB964-B835-4B93-A1F3-4A30D1F38589}"/>
          </ac:spMkLst>
        </pc:spChg>
        <pc:spChg chg="add">
          <ac:chgData name="Jimmi Anker Hested (JIMH)" userId="dda91611-e98c-4978-9690-8bd7a4268569" providerId="ADAL" clId="{4F071554-E33E-4661-9610-4BA9BB84AEF2}" dt="2024-04-21T16:38:16.067" v="87" actId="26606"/>
          <ac:spMkLst>
            <pc:docMk/>
            <pc:sldMk cId="1488860093" sldId="305"/>
            <ac:spMk id="2100" creationId="{F240A2FC-E2C3-458D-96B4-5DF9028D93A5}"/>
          </ac:spMkLst>
        </pc:spChg>
        <pc:spChg chg="add">
          <ac:chgData name="Jimmi Anker Hested (JIMH)" userId="dda91611-e98c-4978-9690-8bd7a4268569" providerId="ADAL" clId="{4F071554-E33E-4661-9610-4BA9BB84AEF2}" dt="2024-04-21T16:38:16.067" v="87" actId="26606"/>
          <ac:spMkLst>
            <pc:docMk/>
            <pc:sldMk cId="1488860093" sldId="305"/>
            <ac:spMk id="2102" creationId="{5F097929-F3D6-4D1F-8AFC-CF348171A9E1}"/>
          </ac:spMkLst>
        </pc:spChg>
        <pc:spChg chg="add">
          <ac:chgData name="Jimmi Anker Hested (JIMH)" userId="dda91611-e98c-4978-9690-8bd7a4268569" providerId="ADAL" clId="{4F071554-E33E-4661-9610-4BA9BB84AEF2}" dt="2024-04-21T16:38:16.067" v="87" actId="26606"/>
          <ac:spMkLst>
            <pc:docMk/>
            <pc:sldMk cId="1488860093" sldId="305"/>
            <ac:spMk id="2106" creationId="{33428ACC-71EC-4171-9527-10983BA6B41D}"/>
          </ac:spMkLst>
        </pc:spChg>
        <pc:spChg chg="add">
          <ac:chgData name="Jimmi Anker Hested (JIMH)" userId="dda91611-e98c-4978-9690-8bd7a4268569" providerId="ADAL" clId="{4F071554-E33E-4661-9610-4BA9BB84AEF2}" dt="2024-04-21T16:38:16.067" v="87" actId="26606"/>
          <ac:spMkLst>
            <pc:docMk/>
            <pc:sldMk cId="1488860093" sldId="305"/>
            <ac:spMk id="2110" creationId="{2B9BBBC4-97A3-47D2-BFFE-A68530CDB9DC}"/>
          </ac:spMkLst>
        </pc:spChg>
        <pc:spChg chg="add">
          <ac:chgData name="Jimmi Anker Hested (JIMH)" userId="dda91611-e98c-4978-9690-8bd7a4268569" providerId="ADAL" clId="{4F071554-E33E-4661-9610-4BA9BB84AEF2}" dt="2024-04-21T16:38:16.067" v="87" actId="26606"/>
          <ac:spMkLst>
            <pc:docMk/>
            <pc:sldMk cId="1488860093" sldId="305"/>
            <ac:spMk id="2112" creationId="{78967BEA-EA6A-4FF1-94E2-B010B61A36A9}"/>
          </ac:spMkLst>
        </pc:spChg>
        <pc:picChg chg="add del mod">
          <ac:chgData name="Jimmi Anker Hested (JIMH)" userId="dda91611-e98c-4978-9690-8bd7a4268569" providerId="ADAL" clId="{4F071554-E33E-4661-9610-4BA9BB84AEF2}" dt="2024-04-21T16:37:32.272" v="81" actId="478"/>
          <ac:picMkLst>
            <pc:docMk/>
            <pc:sldMk cId="1488860093" sldId="305"/>
            <ac:picMk id="5" creationId="{D3F3138C-701E-B95A-1452-9D713D368CC4}"/>
          </ac:picMkLst>
        </pc:picChg>
        <pc:picChg chg="del">
          <ac:chgData name="Jimmi Anker Hested (JIMH)" userId="dda91611-e98c-4978-9690-8bd7a4268569" providerId="ADAL" clId="{4F071554-E33E-4661-9610-4BA9BB84AEF2}" dt="2024-04-21T16:18:24.751" v="29" actId="478"/>
          <ac:picMkLst>
            <pc:docMk/>
            <pc:sldMk cId="1488860093" sldId="305"/>
            <ac:picMk id="1026" creationId="{F573C94C-4F3E-1ACB-2602-AF4803512804}"/>
          </ac:picMkLst>
        </pc:picChg>
        <pc:picChg chg="add mod ord">
          <ac:chgData name="Jimmi Anker Hested (JIMH)" userId="dda91611-e98c-4978-9690-8bd7a4268569" providerId="ADAL" clId="{4F071554-E33E-4661-9610-4BA9BB84AEF2}" dt="2024-04-21T16:38:16.067" v="87" actId="26606"/>
          <ac:picMkLst>
            <pc:docMk/>
            <pc:sldMk cId="1488860093" sldId="305"/>
            <ac:picMk id="2050" creationId="{20BC2D06-FD82-7F64-57CF-618E6FA91025}"/>
          </ac:picMkLst>
        </pc:picChg>
        <pc:cxnChg chg="del">
          <ac:chgData name="Jimmi Anker Hested (JIMH)" userId="dda91611-e98c-4978-9690-8bd7a4268569" providerId="ADAL" clId="{4F071554-E33E-4661-9610-4BA9BB84AEF2}" dt="2024-04-21T16:18:35.105" v="32" actId="26606"/>
          <ac:cxnSpMkLst>
            <pc:docMk/>
            <pc:sldMk cId="1488860093" sldId="305"/>
            <ac:cxnSpMk id="1035"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59"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63" creationId="{BA22713B-ABB6-4391-97F9-0449A2B9B664}"/>
          </ac:cxnSpMkLst>
        </pc:cxnChg>
        <pc:cxnChg chg="add del">
          <ac:chgData name="Jimmi Anker Hested (JIMH)" userId="dda91611-e98c-4978-9690-8bd7a4268569" providerId="ADAL" clId="{4F071554-E33E-4661-9610-4BA9BB84AEF2}" dt="2024-04-21T16:37:43.924" v="83" actId="26606"/>
          <ac:cxnSpMkLst>
            <pc:docMk/>
            <pc:sldMk cId="1488860093" sldId="305"/>
            <ac:cxnSpMk id="2076" creationId="{D92A1B31-DB63-435D-93E6-9712CDFB20FE}"/>
          </ac:cxnSpMkLst>
        </pc:cxnChg>
        <pc:cxnChg chg="add del">
          <ac:chgData name="Jimmi Anker Hested (JIMH)" userId="dda91611-e98c-4978-9690-8bd7a4268569" providerId="ADAL" clId="{4F071554-E33E-4661-9610-4BA9BB84AEF2}" dt="2024-04-21T16:37:43.924" v="83" actId="26606"/>
          <ac:cxnSpMkLst>
            <pc:docMk/>
            <pc:sldMk cId="1488860093" sldId="305"/>
            <ac:cxnSpMk id="2082" creationId="{C2B7B8EB-0638-43BD-9A64-62F95F505484}"/>
          </ac:cxnSpMkLst>
        </pc:cxnChg>
        <pc:cxnChg chg="add">
          <ac:chgData name="Jimmi Anker Hested (JIMH)" userId="dda91611-e98c-4978-9690-8bd7a4268569" providerId="ADAL" clId="{4F071554-E33E-4661-9610-4BA9BB84AEF2}" dt="2024-04-21T16:38:16.067" v="87" actId="26606"/>
          <ac:cxnSpMkLst>
            <pc:docMk/>
            <pc:sldMk cId="1488860093" sldId="305"/>
            <ac:cxnSpMk id="2104" creationId="{43074C91-9045-414B-B5F9-567DAE3EED25}"/>
          </ac:cxnSpMkLst>
        </pc:cxnChg>
        <pc:cxnChg chg="add">
          <ac:chgData name="Jimmi Anker Hested (JIMH)" userId="dda91611-e98c-4978-9690-8bd7a4268569" providerId="ADAL" clId="{4F071554-E33E-4661-9610-4BA9BB84AEF2}" dt="2024-04-21T16:38:16.067" v="87" actId="26606"/>
          <ac:cxnSpMkLst>
            <pc:docMk/>
            <pc:sldMk cId="1488860093" sldId="305"/>
            <ac:cxnSpMk id="2108" creationId="{BA22713B-ABB6-4391-97F9-0449A2B9B664}"/>
          </ac:cxnSpMkLst>
        </pc:cxnChg>
      </pc:sldChg>
    </pc:docChg>
  </pc:docChgLst>
  <pc:docChgLst>
    <pc:chgData name="Jinhong Brejnholt (JINB)" userId="b8219c71-9da7-4a12-aded-a071d88b9102" providerId="ADAL" clId="{8C1D29FC-3003-44F4-BCC3-E324975BB585}"/>
    <pc:docChg chg="undo custSel addSld delSld modSld sldOrd">
      <pc:chgData name="Jinhong Brejnholt (JINB)" userId="b8219c71-9da7-4a12-aded-a071d88b9102" providerId="ADAL" clId="{8C1D29FC-3003-44F4-BCC3-E324975BB585}" dt="2023-08-28T11:29:07.776" v="1436" actId="207"/>
      <pc:docMkLst>
        <pc:docMk/>
      </pc:docMkLst>
      <pc:sldChg chg="modSp new del ord">
        <pc:chgData name="Jinhong Brejnholt (JINB)" userId="b8219c71-9da7-4a12-aded-a071d88b9102" providerId="ADAL" clId="{8C1D29FC-3003-44F4-BCC3-E324975BB585}" dt="2023-08-26T19:53:30.282" v="578" actId="47"/>
        <pc:sldMkLst>
          <pc:docMk/>
          <pc:sldMk cId="140092954" sldId="256"/>
        </pc:sldMkLst>
        <pc:spChg chg="mod">
          <ac:chgData name="Jinhong Brejnholt (JINB)" userId="b8219c71-9da7-4a12-aded-a071d88b9102" providerId="ADAL" clId="{8C1D29FC-3003-44F4-BCC3-E324975BB585}" dt="2023-08-26T19:30:14.167" v="5"/>
          <ac:spMkLst>
            <pc:docMk/>
            <pc:sldMk cId="140092954" sldId="256"/>
            <ac:spMk id="2" creationId="{97B30FC6-B4EE-AAFC-FA07-6B0AEA591C1E}"/>
          </ac:spMkLst>
        </pc:spChg>
        <pc:spChg chg="mod">
          <ac:chgData name="Jinhong Brejnholt (JINB)" userId="b8219c71-9da7-4a12-aded-a071d88b9102" providerId="ADAL" clId="{8C1D29FC-3003-44F4-BCC3-E324975BB585}" dt="2023-08-26T19:30:14.167" v="5"/>
          <ac:spMkLst>
            <pc:docMk/>
            <pc:sldMk cId="140092954" sldId="256"/>
            <ac:spMk id="3" creationId="{4C09C5F3-96DF-DFD9-FE32-C0DF232318EE}"/>
          </ac:spMkLst>
        </pc:spChg>
      </pc:sldChg>
      <pc:sldChg chg="addSp modSp new mod setBg setClrOvrMap">
        <pc:chgData name="Jinhong Brejnholt (JINB)" userId="b8219c71-9da7-4a12-aded-a071d88b9102" providerId="ADAL" clId="{8C1D29FC-3003-44F4-BCC3-E324975BB585}" dt="2023-08-26T20:10:38.058" v="870"/>
        <pc:sldMkLst>
          <pc:docMk/>
          <pc:sldMk cId="2367757329" sldId="257"/>
        </pc:sldMkLst>
        <pc:spChg chg="mod">
          <ac:chgData name="Jinhong Brejnholt (JINB)" userId="b8219c71-9da7-4a12-aded-a071d88b9102" providerId="ADAL" clId="{8C1D29FC-3003-44F4-BCC3-E324975BB585}" dt="2023-08-26T19:53:59.164" v="580" actId="26606"/>
          <ac:spMkLst>
            <pc:docMk/>
            <pc:sldMk cId="2367757329" sldId="257"/>
            <ac:spMk id="2" creationId="{703B912C-2870-3DC1-14D0-550D9028F951}"/>
          </ac:spMkLst>
        </pc:spChg>
        <pc:spChg chg="mod">
          <ac:chgData name="Jinhong Brejnholt (JINB)" userId="b8219c71-9da7-4a12-aded-a071d88b9102" providerId="ADAL" clId="{8C1D29FC-3003-44F4-BCC3-E324975BB585}" dt="2023-08-26T20:08:19.089" v="853" actId="20577"/>
          <ac:spMkLst>
            <pc:docMk/>
            <pc:sldMk cId="2367757329" sldId="257"/>
            <ac:spMk id="3" creationId="{5DD965FE-0896-C096-BC46-84A121C0C866}"/>
          </ac:spMkLst>
        </pc:spChg>
        <pc:spChg chg="add">
          <ac:chgData name="Jinhong Brejnholt (JINB)" userId="b8219c71-9da7-4a12-aded-a071d88b9102" providerId="ADAL" clId="{8C1D29FC-3003-44F4-BCC3-E324975BB585}" dt="2023-08-26T19:53:59.164" v="580" actId="26606"/>
          <ac:spMkLst>
            <pc:docMk/>
            <pc:sldMk cId="2367757329" sldId="257"/>
            <ac:spMk id="12" creationId="{19C0D743-B1D4-4E51-9DA7-C7D5DFB38BA1}"/>
          </ac:spMkLst>
        </pc:spChg>
        <pc:spChg chg="add">
          <ac:chgData name="Jinhong Brejnholt (JINB)" userId="b8219c71-9da7-4a12-aded-a071d88b9102" providerId="ADAL" clId="{8C1D29FC-3003-44F4-BCC3-E324975BB585}" dt="2023-08-26T19:53:59.164" v="580" actId="26606"/>
          <ac:spMkLst>
            <pc:docMk/>
            <pc:sldMk cId="2367757329" sldId="257"/>
            <ac:spMk id="14" creationId="{9C79E85A-4471-4765-8CC6-CC72735E6DCE}"/>
          </ac:spMkLst>
        </pc:spChg>
        <pc:picChg chg="add mod ord">
          <ac:chgData name="Jinhong Brejnholt (JINB)" userId="b8219c71-9da7-4a12-aded-a071d88b9102" providerId="ADAL" clId="{8C1D29FC-3003-44F4-BCC3-E324975BB585}" dt="2023-08-26T19:53:59.164" v="580" actId="26606"/>
          <ac:picMkLst>
            <pc:docMk/>
            <pc:sldMk cId="2367757329" sldId="257"/>
            <ac:picMk id="5" creationId="{EE926BD1-6C73-70D3-6F1E-476E2E158CA8}"/>
          </ac:picMkLst>
        </pc:picChg>
        <pc:picChg chg="add mod">
          <ac:chgData name="Jinhong Brejnholt (JINB)" userId="b8219c71-9da7-4a12-aded-a071d88b9102" providerId="ADAL" clId="{8C1D29FC-3003-44F4-BCC3-E324975BB585}" dt="2023-08-26T20:10:38.058" v="870"/>
          <ac:picMkLst>
            <pc:docMk/>
            <pc:sldMk cId="2367757329" sldId="257"/>
            <ac:picMk id="6" creationId="{1D7410DF-01E9-A9B3-67FE-B8BBF8757C03}"/>
          </ac:picMkLst>
        </pc:picChg>
        <pc:cxnChg chg="add">
          <ac:chgData name="Jinhong Brejnholt (JINB)" userId="b8219c71-9da7-4a12-aded-a071d88b9102" providerId="ADAL" clId="{8C1D29FC-3003-44F4-BCC3-E324975BB585}" dt="2023-08-26T19:53:59.164" v="580" actId="26606"/>
          <ac:cxnSpMkLst>
            <pc:docMk/>
            <pc:sldMk cId="2367757329" sldId="257"/>
            <ac:cxnSpMk id="10" creationId="{22E0153F-9015-419B-A6CF-89D70D5A9093}"/>
          </ac:cxnSpMkLst>
        </pc:cxnChg>
      </pc:sldChg>
      <pc:sldChg chg="modSp add mod">
        <pc:chgData name="Jinhong Brejnholt (JINB)" userId="b8219c71-9da7-4a12-aded-a071d88b9102" providerId="ADAL" clId="{8C1D29FC-3003-44F4-BCC3-E324975BB585}" dt="2023-08-27T19:31:53.292" v="1080" actId="20577"/>
        <pc:sldMkLst>
          <pc:docMk/>
          <pc:sldMk cId="1867024182" sldId="261"/>
        </pc:sldMkLst>
        <pc:spChg chg="mod">
          <ac:chgData name="Jinhong Brejnholt (JINB)" userId="b8219c71-9da7-4a12-aded-a071d88b9102" providerId="ADAL" clId="{8C1D29FC-3003-44F4-BCC3-E324975BB585}" dt="2023-08-26T19:30:40.247" v="8" actId="27636"/>
          <ac:spMkLst>
            <pc:docMk/>
            <pc:sldMk cId="1867024182" sldId="261"/>
            <ac:spMk id="3" creationId="{834A6005-B591-B54C-12EA-1AED5734EE00}"/>
          </ac:spMkLst>
        </pc:spChg>
        <pc:spChg chg="mod">
          <ac:chgData name="Jinhong Brejnholt (JINB)" userId="b8219c71-9da7-4a12-aded-a071d88b9102" providerId="ADAL" clId="{8C1D29FC-3003-44F4-BCC3-E324975BB585}" dt="2023-08-27T19:31:53.292" v="1080" actId="20577"/>
          <ac:spMkLst>
            <pc:docMk/>
            <pc:sldMk cId="1867024182" sldId="261"/>
            <ac:spMk id="12" creationId="{906D433E-8B4E-792D-0F58-3DB817FB056B}"/>
          </ac:spMkLst>
        </pc:spChg>
      </pc:sldChg>
      <pc:sldChg chg="addSp delSp modSp new mod ord setBg setClrOvrMap modNotesTx">
        <pc:chgData name="Jinhong Brejnholt (JINB)" userId="b8219c71-9da7-4a12-aded-a071d88b9102" providerId="ADAL" clId="{8C1D29FC-3003-44F4-BCC3-E324975BB585}" dt="2023-08-26T20:22:11.830" v="939" actId="20577"/>
        <pc:sldMkLst>
          <pc:docMk/>
          <pc:sldMk cId="825823001" sldId="262"/>
        </pc:sldMkLst>
        <pc:spChg chg="mod ord">
          <ac:chgData name="Jinhong Brejnholt (JINB)" userId="b8219c71-9da7-4a12-aded-a071d88b9102" providerId="ADAL" clId="{8C1D29FC-3003-44F4-BCC3-E324975BB585}" dt="2023-08-26T19:32:07.846" v="77" actId="20577"/>
          <ac:spMkLst>
            <pc:docMk/>
            <pc:sldMk cId="825823001" sldId="262"/>
            <ac:spMk id="2" creationId="{2EF58087-9718-3811-7420-0FBD048A0142}"/>
          </ac:spMkLst>
        </pc:spChg>
        <pc:spChg chg="del">
          <ac:chgData name="Jinhong Brejnholt (JINB)" userId="b8219c71-9da7-4a12-aded-a071d88b9102" providerId="ADAL" clId="{8C1D29FC-3003-44F4-BCC3-E324975BB585}" dt="2023-08-26T19:31:22.622" v="37"/>
          <ac:spMkLst>
            <pc:docMk/>
            <pc:sldMk cId="825823001" sldId="262"/>
            <ac:spMk id="3" creationId="{03D4947F-5F6F-A5F2-8A44-364260380F9F}"/>
          </ac:spMkLst>
        </pc:spChg>
        <pc:spChg chg="add">
          <ac:chgData name="Jinhong Brejnholt (JINB)" userId="b8219c71-9da7-4a12-aded-a071d88b9102" providerId="ADAL" clId="{8C1D29FC-3003-44F4-BCC3-E324975BB585}" dt="2023-08-26T19:31:29.503" v="38" actId="26606"/>
          <ac:spMkLst>
            <pc:docMk/>
            <pc:sldMk cId="825823001" sldId="262"/>
            <ac:spMk id="9" creationId="{D829E218-74FB-4455-98BE-F2C5BA8978BE}"/>
          </ac:spMkLst>
        </pc:spChg>
        <pc:spChg chg="add">
          <ac:chgData name="Jinhong Brejnholt (JINB)" userId="b8219c71-9da7-4a12-aded-a071d88b9102" providerId="ADAL" clId="{8C1D29FC-3003-44F4-BCC3-E324975BB585}" dt="2023-08-26T19:31:29.503" v="38" actId="26606"/>
          <ac:spMkLst>
            <pc:docMk/>
            <pc:sldMk cId="825823001" sldId="262"/>
            <ac:spMk id="11" creationId="{7E8D75FD-D4F9-4D11-B70D-82EFCB4CFA5B}"/>
          </ac:spMkLst>
        </pc:spChg>
        <pc:spChg chg="add">
          <ac:chgData name="Jinhong Brejnholt (JINB)" userId="b8219c71-9da7-4a12-aded-a071d88b9102" providerId="ADAL" clId="{8C1D29FC-3003-44F4-BCC3-E324975BB585}" dt="2023-08-26T19:31:29.503" v="38" actId="26606"/>
          <ac:spMkLst>
            <pc:docMk/>
            <pc:sldMk cId="825823001" sldId="262"/>
            <ac:spMk id="17" creationId="{DA0CA737-33FC-47E3-965A-D1C2CAA62894}"/>
          </ac:spMkLst>
        </pc:spChg>
        <pc:spChg chg="add">
          <ac:chgData name="Jinhong Brejnholt (JINB)" userId="b8219c71-9da7-4a12-aded-a071d88b9102" providerId="ADAL" clId="{8C1D29FC-3003-44F4-BCC3-E324975BB585}" dt="2023-08-26T19:31:29.503" v="38" actId="26606"/>
          <ac:spMkLst>
            <pc:docMk/>
            <pc:sldMk cId="825823001" sldId="262"/>
            <ac:spMk id="19" creationId="{22189942-24EB-488E-8B69-EB80F7E53E36}"/>
          </ac:spMkLst>
        </pc:spChg>
        <pc:picChg chg="add mod">
          <ac:chgData name="Jinhong Brejnholt (JINB)" userId="b8219c71-9da7-4a12-aded-a071d88b9102" providerId="ADAL" clId="{8C1D29FC-3003-44F4-BCC3-E324975BB585}" dt="2023-08-26T19:31:57.378" v="75" actId="1076"/>
          <ac:picMkLst>
            <pc:docMk/>
            <pc:sldMk cId="825823001" sldId="262"/>
            <ac:picMk id="4" creationId="{06E1578A-4C2C-FCE7-2634-816B109C4FD6}"/>
          </ac:picMkLst>
        </pc:picChg>
        <pc:picChg chg="add mod">
          <ac:chgData name="Jinhong Brejnholt (JINB)" userId="b8219c71-9da7-4a12-aded-a071d88b9102" providerId="ADAL" clId="{8C1D29FC-3003-44F4-BCC3-E324975BB585}" dt="2023-08-26T20:10:05.992" v="861"/>
          <ac:picMkLst>
            <pc:docMk/>
            <pc:sldMk cId="825823001" sldId="262"/>
            <ac:picMk id="5" creationId="{6AC925E7-180E-D2BA-FB7F-4C60E611327B}"/>
          </ac:picMkLst>
        </pc:picChg>
        <pc:cxnChg chg="add">
          <ac:chgData name="Jinhong Brejnholt (JINB)" userId="b8219c71-9da7-4a12-aded-a071d88b9102" providerId="ADAL" clId="{8C1D29FC-3003-44F4-BCC3-E324975BB585}" dt="2023-08-26T19:31:29.503" v="38" actId="26606"/>
          <ac:cxnSpMkLst>
            <pc:docMk/>
            <pc:sldMk cId="825823001" sldId="262"/>
            <ac:cxnSpMk id="13" creationId="{1F5DC8C3-BA5F-4EED-BB9A-A14272BD82A1}"/>
          </ac:cxnSpMkLst>
        </pc:cxnChg>
        <pc:cxnChg chg="add">
          <ac:chgData name="Jinhong Brejnholt (JINB)" userId="b8219c71-9da7-4a12-aded-a071d88b9102" providerId="ADAL" clId="{8C1D29FC-3003-44F4-BCC3-E324975BB585}" dt="2023-08-26T19:31:29.503" v="38" actId="26606"/>
          <ac:cxnSpMkLst>
            <pc:docMk/>
            <pc:sldMk cId="825823001" sldId="262"/>
            <ac:cxnSpMk id="15" creationId="{F3CC58E3-BDF9-495D-9327-85F68058BE32}"/>
          </ac:cxnSpMkLst>
        </pc:cxnChg>
      </pc:sldChg>
      <pc:sldChg chg="addSp delSp modSp new mod setBg modAnim setClrOvrMap">
        <pc:chgData name="Jinhong Brejnholt (JINB)" userId="b8219c71-9da7-4a12-aded-a071d88b9102" providerId="ADAL" clId="{8C1D29FC-3003-44F4-BCC3-E324975BB585}" dt="2023-08-28T11:28:01.727" v="1402" actId="20577"/>
        <pc:sldMkLst>
          <pc:docMk/>
          <pc:sldMk cId="1527708552" sldId="263"/>
        </pc:sldMkLst>
        <pc:spChg chg="mod">
          <ac:chgData name="Jinhong Brejnholt (JINB)" userId="b8219c71-9da7-4a12-aded-a071d88b9102" providerId="ADAL" clId="{8C1D29FC-3003-44F4-BCC3-E324975BB585}" dt="2023-08-27T19:47:26.193" v="1277" actId="26606"/>
          <ac:spMkLst>
            <pc:docMk/>
            <pc:sldMk cId="1527708552" sldId="263"/>
            <ac:spMk id="2" creationId="{94019042-BF62-54C7-602E-9E08E6EDAA97}"/>
          </ac:spMkLst>
        </pc:spChg>
        <pc:spChg chg="mod">
          <ac:chgData name="Jinhong Brejnholt (JINB)" userId="b8219c71-9da7-4a12-aded-a071d88b9102" providerId="ADAL" clId="{8C1D29FC-3003-44F4-BCC3-E324975BB585}" dt="2023-08-28T11:28:01.727" v="1402" actId="20577"/>
          <ac:spMkLst>
            <pc:docMk/>
            <pc:sldMk cId="1527708552" sldId="263"/>
            <ac:spMk id="3" creationId="{4C5EC4A0-8F1B-DF2A-127B-7007874700AC}"/>
          </ac:spMkLst>
        </pc:spChg>
        <pc:spChg chg="add del">
          <ac:chgData name="Jinhong Brejnholt (JINB)" userId="b8219c71-9da7-4a12-aded-a071d88b9102" providerId="ADAL" clId="{8C1D29FC-3003-44F4-BCC3-E324975BB585}" dt="2023-08-27T19:43:46.986" v="1179" actId="26606"/>
          <ac:spMkLst>
            <pc:docMk/>
            <pc:sldMk cId="1527708552" sldId="263"/>
            <ac:spMk id="8" creationId="{35230A27-1553-42F8-99D7-829868E13715}"/>
          </ac:spMkLst>
        </pc:spChg>
        <pc:spChg chg="add del">
          <ac:chgData name="Jinhong Brejnholt (JINB)" userId="b8219c71-9da7-4a12-aded-a071d88b9102" providerId="ADAL" clId="{8C1D29FC-3003-44F4-BCC3-E324975BB585}" dt="2023-08-27T19:43:46.986" v="1179" actId="26606"/>
          <ac:spMkLst>
            <pc:docMk/>
            <pc:sldMk cId="1527708552" sldId="263"/>
            <ac:spMk id="10" creationId="{A772232D-B4D6-429F-B3D1-2D9891B85E08}"/>
          </ac:spMkLst>
        </pc:spChg>
        <pc:spChg chg="add del">
          <ac:chgData name="Jinhong Brejnholt (JINB)" userId="b8219c71-9da7-4a12-aded-a071d88b9102" providerId="ADAL" clId="{8C1D29FC-3003-44F4-BCC3-E324975BB585}" dt="2023-08-27T19:46:32.917" v="1267" actId="26606"/>
          <ac:spMkLst>
            <pc:docMk/>
            <pc:sldMk cId="1527708552" sldId="263"/>
            <ac:spMk id="17" creationId="{11A978AA-7672-42C4-B5ED-55539D564D6E}"/>
          </ac:spMkLst>
        </pc:spChg>
        <pc:spChg chg="add del">
          <ac:chgData name="Jinhong Brejnholt (JINB)" userId="b8219c71-9da7-4a12-aded-a071d88b9102" providerId="ADAL" clId="{8C1D29FC-3003-44F4-BCC3-E324975BB585}" dt="2023-08-27T19:46:32.917" v="1267" actId="26606"/>
          <ac:spMkLst>
            <pc:docMk/>
            <pc:sldMk cId="1527708552" sldId="263"/>
            <ac:spMk id="19" creationId="{7B938393-3C03-4A4C-9BEF-927DC2366562}"/>
          </ac:spMkLst>
        </pc:spChg>
        <pc:spChg chg="add del">
          <ac:chgData name="Jinhong Brejnholt (JINB)" userId="b8219c71-9da7-4a12-aded-a071d88b9102" providerId="ADAL" clId="{8C1D29FC-3003-44F4-BCC3-E324975BB585}" dt="2023-08-27T19:46:32.917" v="1267" actId="26606"/>
          <ac:spMkLst>
            <pc:docMk/>
            <pc:sldMk cId="1527708552" sldId="263"/>
            <ac:spMk id="21" creationId="{A092A857-B226-45FB-955B-CBB2C1B5318E}"/>
          </ac:spMkLst>
        </pc:spChg>
        <pc:spChg chg="add del">
          <ac:chgData name="Jinhong Brejnholt (JINB)" userId="b8219c71-9da7-4a12-aded-a071d88b9102" providerId="ADAL" clId="{8C1D29FC-3003-44F4-BCC3-E324975BB585}" dt="2023-08-27T19:47:26.193" v="1277" actId="26606"/>
          <ac:spMkLst>
            <pc:docMk/>
            <pc:sldMk cId="1527708552" sldId="263"/>
            <ac:spMk id="26" creationId="{C8DD82D3-D002-45B0-B16A-82B3DA4EFDDB}"/>
          </ac:spMkLst>
        </pc:spChg>
        <pc:spChg chg="add">
          <ac:chgData name="Jinhong Brejnholt (JINB)" userId="b8219c71-9da7-4a12-aded-a071d88b9102" providerId="ADAL" clId="{8C1D29FC-3003-44F4-BCC3-E324975BB585}" dt="2023-08-27T19:47:26.193" v="1277" actId="26606"/>
          <ac:spMkLst>
            <pc:docMk/>
            <pc:sldMk cId="1527708552" sldId="263"/>
            <ac:spMk id="33" creationId="{11A978AA-7672-42C4-B5ED-55539D564D6E}"/>
          </ac:spMkLst>
        </pc:spChg>
        <pc:spChg chg="add">
          <ac:chgData name="Jinhong Brejnholt (JINB)" userId="b8219c71-9da7-4a12-aded-a071d88b9102" providerId="ADAL" clId="{8C1D29FC-3003-44F4-BCC3-E324975BB585}" dt="2023-08-27T19:47:26.193" v="1277" actId="26606"/>
          <ac:spMkLst>
            <pc:docMk/>
            <pc:sldMk cId="1527708552" sldId="263"/>
            <ac:spMk id="35" creationId="{7B938393-3C03-4A4C-9BEF-927DC2366562}"/>
          </ac:spMkLst>
        </pc:spChg>
        <pc:spChg chg="add">
          <ac:chgData name="Jinhong Brejnholt (JINB)" userId="b8219c71-9da7-4a12-aded-a071d88b9102" providerId="ADAL" clId="{8C1D29FC-3003-44F4-BCC3-E324975BB585}" dt="2023-08-27T19:47:26.193" v="1277" actId="26606"/>
          <ac:spMkLst>
            <pc:docMk/>
            <pc:sldMk cId="1527708552" sldId="263"/>
            <ac:spMk id="37" creationId="{A092A857-B226-45FB-955B-CBB2C1B5318E}"/>
          </ac:spMkLst>
        </pc:spChg>
        <pc:picChg chg="add mod">
          <ac:chgData name="Jinhong Brejnholt (JINB)" userId="b8219c71-9da7-4a12-aded-a071d88b9102" providerId="ADAL" clId="{8C1D29FC-3003-44F4-BCC3-E324975BB585}" dt="2023-08-27T19:44:16.587" v="1182"/>
          <ac:picMkLst>
            <pc:docMk/>
            <pc:sldMk cId="1527708552" sldId="263"/>
            <ac:picMk id="4" creationId="{C442BA27-3BE0-AB20-4553-6B7279C09993}"/>
          </ac:picMkLst>
        </pc:picChg>
        <pc:picChg chg="add del">
          <ac:chgData name="Jinhong Brejnholt (JINB)" userId="b8219c71-9da7-4a12-aded-a071d88b9102" providerId="ADAL" clId="{8C1D29FC-3003-44F4-BCC3-E324975BB585}" dt="2023-08-26T19:36:46.648" v="97" actId="478"/>
          <ac:picMkLst>
            <pc:docMk/>
            <pc:sldMk cId="1527708552" sldId="263"/>
            <ac:picMk id="1026" creationId="{61015E35-0695-C3EB-7E00-C08A6C538F9D}"/>
          </ac:picMkLst>
        </pc:picChg>
        <pc:cxnChg chg="add del">
          <ac:chgData name="Jinhong Brejnholt (JINB)" userId="b8219c71-9da7-4a12-aded-a071d88b9102" providerId="ADAL" clId="{8C1D29FC-3003-44F4-BCC3-E324975BB585}" dt="2023-08-27T19:43:46.986" v="1179" actId="26606"/>
          <ac:cxnSpMkLst>
            <pc:docMk/>
            <pc:sldMk cId="1527708552" sldId="263"/>
            <ac:cxnSpMk id="12" creationId="{02CC3441-26B3-4381-B3DF-8AE3C288BC0D}"/>
          </ac:cxnSpMkLst>
        </pc:cxnChg>
        <pc:cxnChg chg="add del">
          <ac:chgData name="Jinhong Brejnholt (JINB)" userId="b8219c71-9da7-4a12-aded-a071d88b9102" providerId="ADAL" clId="{8C1D29FC-3003-44F4-BCC3-E324975BB585}" dt="2023-08-27T19:47:26.193" v="1277" actId="26606"/>
          <ac:cxnSpMkLst>
            <pc:docMk/>
            <pc:sldMk cId="1527708552" sldId="263"/>
            <ac:cxnSpMk id="28" creationId="{9F09C252-16FE-4557-AD6D-BB5CA773496C}"/>
          </ac:cxnSpMkLst>
        </pc:cxnChg>
      </pc:sldChg>
      <pc:sldChg chg="addSp modSp add">
        <pc:chgData name="Jinhong Brejnholt (JINB)" userId="b8219c71-9da7-4a12-aded-a071d88b9102" providerId="ADAL" clId="{8C1D29FC-3003-44F4-BCC3-E324975BB585}" dt="2023-08-26T20:10:30.682" v="868"/>
        <pc:sldMkLst>
          <pc:docMk/>
          <pc:sldMk cId="4144916933" sldId="264"/>
        </pc:sldMkLst>
        <pc:picChg chg="add mod">
          <ac:chgData name="Jinhong Brejnholt (JINB)" userId="b8219c71-9da7-4a12-aded-a071d88b9102" providerId="ADAL" clId="{8C1D29FC-3003-44F4-BCC3-E324975BB585}" dt="2023-08-26T20:10:30.682" v="868"/>
          <ac:picMkLst>
            <pc:docMk/>
            <pc:sldMk cId="4144916933" sldId="264"/>
            <ac:picMk id="4" creationId="{607C6473-9DD1-2B2C-07E0-B5F62CCDC232}"/>
          </ac:picMkLst>
        </pc:picChg>
      </pc:sldChg>
      <pc:sldChg chg="addSp delSp modSp new mod setBg setClrOvrMap">
        <pc:chgData name="Jinhong Brejnholt (JINB)" userId="b8219c71-9da7-4a12-aded-a071d88b9102" providerId="ADAL" clId="{8C1D29FC-3003-44F4-BCC3-E324975BB585}" dt="2023-08-28T11:28:37.178" v="1417"/>
        <pc:sldMkLst>
          <pc:docMk/>
          <pc:sldMk cId="1425170741" sldId="265"/>
        </pc:sldMkLst>
        <pc:spChg chg="mod">
          <ac:chgData name="Jinhong Brejnholt (JINB)" userId="b8219c71-9da7-4a12-aded-a071d88b9102" providerId="ADAL" clId="{8C1D29FC-3003-44F4-BCC3-E324975BB585}" dt="2023-08-27T19:47:22.480" v="1276" actId="26606"/>
          <ac:spMkLst>
            <pc:docMk/>
            <pc:sldMk cId="1425170741" sldId="265"/>
            <ac:spMk id="2" creationId="{1F3E7BE1-DA1F-1C1B-4595-123086B537A5}"/>
          </ac:spMkLst>
        </pc:spChg>
        <pc:spChg chg="add del mod">
          <ac:chgData name="Jinhong Brejnholt (JINB)" userId="b8219c71-9da7-4a12-aded-a071d88b9102" providerId="ADAL" clId="{8C1D29FC-3003-44F4-BCC3-E324975BB585}" dt="2023-08-26T19:57:37.935" v="651" actId="26606"/>
          <ac:spMkLst>
            <pc:docMk/>
            <pc:sldMk cId="1425170741" sldId="265"/>
            <ac:spMk id="3" creationId="{09C6193C-9586-A72C-32AC-345F237E621C}"/>
          </ac:spMkLst>
        </pc:spChg>
        <pc:spChg chg="add mod">
          <ac:chgData name="Jinhong Brejnholt (JINB)" userId="b8219c71-9da7-4a12-aded-a071d88b9102" providerId="ADAL" clId="{8C1D29FC-3003-44F4-BCC3-E324975BB585}" dt="2023-08-28T11:28:37.178" v="1417"/>
          <ac:spMkLst>
            <pc:docMk/>
            <pc:sldMk cId="1425170741" sldId="265"/>
            <ac:spMk id="7" creationId="{09C6193C-9586-A72C-32AC-345F237E621C}"/>
          </ac:spMkLst>
        </pc:spChg>
        <pc:spChg chg="add del">
          <ac:chgData name="Jinhong Brejnholt (JINB)" userId="b8219c71-9da7-4a12-aded-a071d88b9102" providerId="ADAL" clId="{8C1D29FC-3003-44F4-BCC3-E324975BB585}" dt="2023-08-27T19:43:52.373" v="1180" actId="26606"/>
          <ac:spMkLst>
            <pc:docMk/>
            <pc:sldMk cId="1425170741" sldId="265"/>
            <ac:spMk id="8" creationId="{35230A27-1553-42F8-99D7-829868E13715}"/>
          </ac:spMkLst>
        </pc:spChg>
        <pc:spChg chg="add del">
          <ac:chgData name="Jinhong Brejnholt (JINB)" userId="b8219c71-9da7-4a12-aded-a071d88b9102" providerId="ADAL" clId="{8C1D29FC-3003-44F4-BCC3-E324975BB585}" dt="2023-08-27T19:43:52.373" v="1180" actId="26606"/>
          <ac:spMkLst>
            <pc:docMk/>
            <pc:sldMk cId="1425170741" sldId="265"/>
            <ac:spMk id="10" creationId="{A772232D-B4D6-429F-B3D1-2D9891B85E08}"/>
          </ac:spMkLst>
        </pc:spChg>
        <pc:spChg chg="add del">
          <ac:chgData name="Jinhong Brejnholt (JINB)" userId="b8219c71-9da7-4a12-aded-a071d88b9102" providerId="ADAL" clId="{8C1D29FC-3003-44F4-BCC3-E324975BB585}" dt="2023-08-27T19:46:30.102" v="1266" actId="26606"/>
          <ac:spMkLst>
            <pc:docMk/>
            <pc:sldMk cId="1425170741" sldId="265"/>
            <ac:spMk id="17" creationId="{11A978AA-7672-42C4-B5ED-55539D564D6E}"/>
          </ac:spMkLst>
        </pc:spChg>
        <pc:spChg chg="add del">
          <ac:chgData name="Jinhong Brejnholt (JINB)" userId="b8219c71-9da7-4a12-aded-a071d88b9102" providerId="ADAL" clId="{8C1D29FC-3003-44F4-BCC3-E324975BB585}" dt="2023-08-27T19:46:30.102" v="1266" actId="26606"/>
          <ac:spMkLst>
            <pc:docMk/>
            <pc:sldMk cId="1425170741" sldId="265"/>
            <ac:spMk id="19" creationId="{7B938393-3C03-4A4C-9BEF-927DC2366562}"/>
          </ac:spMkLst>
        </pc:spChg>
        <pc:spChg chg="add del">
          <ac:chgData name="Jinhong Brejnholt (JINB)" userId="b8219c71-9da7-4a12-aded-a071d88b9102" providerId="ADAL" clId="{8C1D29FC-3003-44F4-BCC3-E324975BB585}" dt="2023-08-27T19:46:30.102" v="1266" actId="26606"/>
          <ac:spMkLst>
            <pc:docMk/>
            <pc:sldMk cId="1425170741" sldId="265"/>
            <ac:spMk id="21" creationId="{A092A857-B226-45FB-955B-CBB2C1B5318E}"/>
          </ac:spMkLst>
        </pc:spChg>
        <pc:spChg chg="add del">
          <ac:chgData name="Jinhong Brejnholt (JINB)" userId="b8219c71-9da7-4a12-aded-a071d88b9102" providerId="ADAL" clId="{8C1D29FC-3003-44F4-BCC3-E324975BB585}" dt="2023-08-27T19:47:22.480" v="1276" actId="26606"/>
          <ac:spMkLst>
            <pc:docMk/>
            <pc:sldMk cId="1425170741" sldId="265"/>
            <ac:spMk id="26" creationId="{C8DD82D3-D002-45B0-B16A-82B3DA4EFDDB}"/>
          </ac:spMkLst>
        </pc:spChg>
        <pc:spChg chg="add">
          <ac:chgData name="Jinhong Brejnholt (JINB)" userId="b8219c71-9da7-4a12-aded-a071d88b9102" providerId="ADAL" clId="{8C1D29FC-3003-44F4-BCC3-E324975BB585}" dt="2023-08-27T19:47:22.480" v="1276" actId="26606"/>
          <ac:spMkLst>
            <pc:docMk/>
            <pc:sldMk cId="1425170741" sldId="265"/>
            <ac:spMk id="33" creationId="{11A978AA-7672-42C4-B5ED-55539D564D6E}"/>
          </ac:spMkLst>
        </pc:spChg>
        <pc:spChg chg="add">
          <ac:chgData name="Jinhong Brejnholt (JINB)" userId="b8219c71-9da7-4a12-aded-a071d88b9102" providerId="ADAL" clId="{8C1D29FC-3003-44F4-BCC3-E324975BB585}" dt="2023-08-27T19:47:22.480" v="1276" actId="26606"/>
          <ac:spMkLst>
            <pc:docMk/>
            <pc:sldMk cId="1425170741" sldId="265"/>
            <ac:spMk id="35" creationId="{7B938393-3C03-4A4C-9BEF-927DC2366562}"/>
          </ac:spMkLst>
        </pc:spChg>
        <pc:spChg chg="add">
          <ac:chgData name="Jinhong Brejnholt (JINB)" userId="b8219c71-9da7-4a12-aded-a071d88b9102" providerId="ADAL" clId="{8C1D29FC-3003-44F4-BCC3-E324975BB585}" dt="2023-08-27T19:47:22.480" v="1276" actId="26606"/>
          <ac:spMkLst>
            <pc:docMk/>
            <pc:sldMk cId="1425170741" sldId="265"/>
            <ac:spMk id="37" creationId="{A092A857-B226-45FB-955B-CBB2C1B5318E}"/>
          </ac:spMkLst>
        </pc:spChg>
        <pc:graphicFrameChg chg="add del">
          <ac:chgData name="Jinhong Brejnholt (JINB)" userId="b8219c71-9da7-4a12-aded-a071d88b9102" providerId="ADAL" clId="{8C1D29FC-3003-44F4-BCC3-E324975BB585}" dt="2023-08-26T19:57:37.928" v="650" actId="26606"/>
          <ac:graphicFrameMkLst>
            <pc:docMk/>
            <pc:sldMk cId="1425170741" sldId="265"/>
            <ac:graphicFrameMk id="5" creationId="{99DC74E8-F87D-8330-C68E-1C228F38CAAE}"/>
          </ac:graphicFrameMkLst>
        </pc:graphicFrameChg>
        <pc:picChg chg="add mod">
          <ac:chgData name="Jinhong Brejnholt (JINB)" userId="b8219c71-9da7-4a12-aded-a071d88b9102" providerId="ADAL" clId="{8C1D29FC-3003-44F4-BCC3-E324975BB585}" dt="2023-08-27T19:44:05.922" v="1181"/>
          <ac:picMkLst>
            <pc:docMk/>
            <pc:sldMk cId="1425170741" sldId="265"/>
            <ac:picMk id="4" creationId="{69C8429D-50B4-C077-1182-53D3C798C8C5}"/>
          </ac:picMkLst>
        </pc:picChg>
        <pc:cxnChg chg="add del">
          <ac:chgData name="Jinhong Brejnholt (JINB)" userId="b8219c71-9da7-4a12-aded-a071d88b9102" providerId="ADAL" clId="{8C1D29FC-3003-44F4-BCC3-E324975BB585}" dt="2023-08-27T19:43:52.373" v="1180" actId="26606"/>
          <ac:cxnSpMkLst>
            <pc:docMk/>
            <pc:sldMk cId="1425170741" sldId="265"/>
            <ac:cxnSpMk id="12" creationId="{02CC3441-26B3-4381-B3DF-8AE3C288BC0D}"/>
          </ac:cxnSpMkLst>
        </pc:cxnChg>
        <pc:cxnChg chg="add del">
          <ac:chgData name="Jinhong Brejnholt (JINB)" userId="b8219c71-9da7-4a12-aded-a071d88b9102" providerId="ADAL" clId="{8C1D29FC-3003-44F4-BCC3-E324975BB585}" dt="2023-08-27T19:47:22.480" v="1276" actId="26606"/>
          <ac:cxnSpMkLst>
            <pc:docMk/>
            <pc:sldMk cId="1425170741" sldId="265"/>
            <ac:cxnSpMk id="28" creationId="{9F09C252-16FE-4557-AD6D-BB5CA773496C}"/>
          </ac:cxnSpMkLst>
        </pc:cxnChg>
      </pc:sldChg>
      <pc:sldChg chg="addSp delSp modSp new mod setBg modAnim setClrOvrMap modNotesTx">
        <pc:chgData name="Jinhong Brejnholt (JINB)" userId="b8219c71-9da7-4a12-aded-a071d88b9102" providerId="ADAL" clId="{8C1D29FC-3003-44F4-BCC3-E324975BB585}" dt="2023-08-28T11:28:56.925" v="1432" actId="1076"/>
        <pc:sldMkLst>
          <pc:docMk/>
          <pc:sldMk cId="571621407" sldId="266"/>
        </pc:sldMkLst>
        <pc:spChg chg="mod ord">
          <ac:chgData name="Jinhong Brejnholt (JINB)" userId="b8219c71-9da7-4a12-aded-a071d88b9102" providerId="ADAL" clId="{8C1D29FC-3003-44F4-BCC3-E324975BB585}" dt="2023-08-28T11:28:52.779" v="1431" actId="20577"/>
          <ac:spMkLst>
            <pc:docMk/>
            <pc:sldMk cId="571621407" sldId="266"/>
            <ac:spMk id="2" creationId="{BE8026E8-150C-33FC-339D-13615780CF6A}"/>
          </ac:spMkLst>
        </pc:spChg>
        <pc:spChg chg="del">
          <ac:chgData name="Jinhong Brejnholt (JINB)" userId="b8219c71-9da7-4a12-aded-a071d88b9102" providerId="ADAL" clId="{8C1D29FC-3003-44F4-BCC3-E324975BB585}" dt="2023-08-26T19:42:22.214" v="164" actId="26606"/>
          <ac:spMkLst>
            <pc:docMk/>
            <pc:sldMk cId="571621407" sldId="266"/>
            <ac:spMk id="3" creationId="{E15B879D-D36C-3B7F-ED86-8C9083E65ED1}"/>
          </ac:spMkLst>
        </pc:spChg>
        <pc:spChg chg="add del">
          <ac:chgData name="Jinhong Brejnholt (JINB)" userId="b8219c71-9da7-4a12-aded-a071d88b9102" providerId="ADAL" clId="{8C1D29FC-3003-44F4-BCC3-E324975BB585}" dt="2023-08-26T19:42:31.240" v="174" actId="26606"/>
          <ac:spMkLst>
            <pc:docMk/>
            <pc:sldMk cId="571621407" sldId="266"/>
            <ac:spMk id="3079" creationId="{D829E218-74FB-4455-98BE-F2C5BA8978BE}"/>
          </ac:spMkLst>
        </pc:spChg>
        <pc:spChg chg="add del">
          <ac:chgData name="Jinhong Brejnholt (JINB)" userId="b8219c71-9da7-4a12-aded-a071d88b9102" providerId="ADAL" clId="{8C1D29FC-3003-44F4-BCC3-E324975BB585}" dt="2023-08-26T19:42:31.240" v="174" actId="26606"/>
          <ac:spMkLst>
            <pc:docMk/>
            <pc:sldMk cId="571621407" sldId="266"/>
            <ac:spMk id="3081" creationId="{7E8D75FD-D4F9-4D11-B70D-82EFCB4CFA5B}"/>
          </ac:spMkLst>
        </pc:spChg>
        <pc:spChg chg="add del">
          <ac:chgData name="Jinhong Brejnholt (JINB)" userId="b8219c71-9da7-4a12-aded-a071d88b9102" providerId="ADAL" clId="{8C1D29FC-3003-44F4-BCC3-E324975BB585}" dt="2023-08-26T19:42:31.240" v="174" actId="26606"/>
          <ac:spMkLst>
            <pc:docMk/>
            <pc:sldMk cId="571621407" sldId="266"/>
            <ac:spMk id="3087" creationId="{DA0CA737-33FC-47E3-965A-D1C2CAA62894}"/>
          </ac:spMkLst>
        </pc:spChg>
        <pc:spChg chg="add del">
          <ac:chgData name="Jinhong Brejnholt (JINB)" userId="b8219c71-9da7-4a12-aded-a071d88b9102" providerId="ADAL" clId="{8C1D29FC-3003-44F4-BCC3-E324975BB585}" dt="2023-08-26T19:42:31.240" v="174" actId="26606"/>
          <ac:spMkLst>
            <pc:docMk/>
            <pc:sldMk cId="571621407" sldId="266"/>
            <ac:spMk id="3089" creationId="{22189942-24EB-488E-8B69-EB80F7E53E36}"/>
          </ac:spMkLst>
        </pc:spChg>
        <pc:spChg chg="add">
          <ac:chgData name="Jinhong Brejnholt (JINB)" userId="b8219c71-9da7-4a12-aded-a071d88b9102" providerId="ADAL" clId="{8C1D29FC-3003-44F4-BCC3-E324975BB585}" dt="2023-08-26T19:42:31.240" v="174" actId="26606"/>
          <ac:spMkLst>
            <pc:docMk/>
            <pc:sldMk cId="571621407" sldId="266"/>
            <ac:spMk id="3094" creationId="{D829E218-74FB-4455-98BE-F2C5BA8978BE}"/>
          </ac:spMkLst>
        </pc:spChg>
        <pc:spChg chg="add">
          <ac:chgData name="Jinhong Brejnholt (JINB)" userId="b8219c71-9da7-4a12-aded-a071d88b9102" providerId="ADAL" clId="{8C1D29FC-3003-44F4-BCC3-E324975BB585}" dt="2023-08-26T19:42:31.240" v="174" actId="26606"/>
          <ac:spMkLst>
            <pc:docMk/>
            <pc:sldMk cId="571621407" sldId="266"/>
            <ac:spMk id="3096" creationId="{7E8D75FD-D4F9-4D11-B70D-82EFCB4CFA5B}"/>
          </ac:spMkLst>
        </pc:spChg>
        <pc:spChg chg="add">
          <ac:chgData name="Jinhong Brejnholt (JINB)" userId="b8219c71-9da7-4a12-aded-a071d88b9102" providerId="ADAL" clId="{8C1D29FC-3003-44F4-BCC3-E324975BB585}" dt="2023-08-26T19:42:31.240" v="174" actId="26606"/>
          <ac:spMkLst>
            <pc:docMk/>
            <pc:sldMk cId="571621407" sldId="266"/>
            <ac:spMk id="3100" creationId="{7DD67062-25A7-42F1-B181-1800797EC776}"/>
          </ac:spMkLst>
        </pc:spChg>
        <pc:spChg chg="add">
          <ac:chgData name="Jinhong Brejnholt (JINB)" userId="b8219c71-9da7-4a12-aded-a071d88b9102" providerId="ADAL" clId="{8C1D29FC-3003-44F4-BCC3-E324975BB585}" dt="2023-08-26T19:42:31.240" v="174" actId="26606"/>
          <ac:spMkLst>
            <pc:docMk/>
            <pc:sldMk cId="571621407" sldId="266"/>
            <ac:spMk id="3104" creationId="{3A76FBC5-74A5-446E-83ED-7A305EE118CC}"/>
          </ac:spMkLst>
        </pc:spChg>
        <pc:spChg chg="add">
          <ac:chgData name="Jinhong Brejnholt (JINB)" userId="b8219c71-9da7-4a12-aded-a071d88b9102" providerId="ADAL" clId="{8C1D29FC-3003-44F4-BCC3-E324975BB585}" dt="2023-08-26T19:42:31.240" v="174" actId="26606"/>
          <ac:spMkLst>
            <pc:docMk/>
            <pc:sldMk cId="571621407" sldId="266"/>
            <ac:spMk id="3106" creationId="{DC751DA2-9310-4BCD-B76E-31139951AF15}"/>
          </ac:spMkLst>
        </pc:spChg>
        <pc:picChg chg="add mod">
          <ac:chgData name="Jinhong Brejnholt (JINB)" userId="b8219c71-9da7-4a12-aded-a071d88b9102" providerId="ADAL" clId="{8C1D29FC-3003-44F4-BCC3-E324975BB585}" dt="2023-08-26T20:10:20.136" v="866"/>
          <ac:picMkLst>
            <pc:docMk/>
            <pc:sldMk cId="571621407" sldId="266"/>
            <ac:picMk id="4" creationId="{167C2E5C-7554-31C5-52AD-8D4AAE89A462}"/>
          </ac:picMkLst>
        </pc:picChg>
        <pc:picChg chg="add mod">
          <ac:chgData name="Jinhong Brejnholt (JINB)" userId="b8219c71-9da7-4a12-aded-a071d88b9102" providerId="ADAL" clId="{8C1D29FC-3003-44F4-BCC3-E324975BB585}" dt="2023-08-26T19:43:03.443" v="177" actId="14100"/>
          <ac:picMkLst>
            <pc:docMk/>
            <pc:sldMk cId="571621407" sldId="266"/>
            <ac:picMk id="3074" creationId="{9FA2E3E6-7CDF-9E21-0DFF-7BDBCF559F1A}"/>
          </ac:picMkLst>
        </pc:picChg>
        <pc:picChg chg="add mod">
          <ac:chgData name="Jinhong Brejnholt (JINB)" userId="b8219c71-9da7-4a12-aded-a071d88b9102" providerId="ADAL" clId="{8C1D29FC-3003-44F4-BCC3-E324975BB585}" dt="2023-08-28T11:28:56.925" v="1432" actId="1076"/>
          <ac:picMkLst>
            <pc:docMk/>
            <pc:sldMk cId="571621407" sldId="266"/>
            <ac:picMk id="3076" creationId="{39DAE34C-0C5C-499A-191C-55003C26A80A}"/>
          </ac:picMkLst>
        </pc:picChg>
        <pc:cxnChg chg="add del">
          <ac:chgData name="Jinhong Brejnholt (JINB)" userId="b8219c71-9da7-4a12-aded-a071d88b9102" providerId="ADAL" clId="{8C1D29FC-3003-44F4-BCC3-E324975BB585}" dt="2023-08-26T19:42:31.240" v="174" actId="26606"/>
          <ac:cxnSpMkLst>
            <pc:docMk/>
            <pc:sldMk cId="571621407" sldId="266"/>
            <ac:cxnSpMk id="3083" creationId="{1F5DC8C3-BA5F-4EED-BB9A-A14272BD82A1}"/>
          </ac:cxnSpMkLst>
        </pc:cxnChg>
        <pc:cxnChg chg="add del">
          <ac:chgData name="Jinhong Brejnholt (JINB)" userId="b8219c71-9da7-4a12-aded-a071d88b9102" providerId="ADAL" clId="{8C1D29FC-3003-44F4-BCC3-E324975BB585}" dt="2023-08-26T19:42:31.240" v="174" actId="26606"/>
          <ac:cxnSpMkLst>
            <pc:docMk/>
            <pc:sldMk cId="571621407" sldId="266"/>
            <ac:cxnSpMk id="3085" creationId="{F3CC58E3-BDF9-495D-9327-85F68058BE32}"/>
          </ac:cxnSpMkLst>
        </pc:cxnChg>
        <pc:cxnChg chg="add">
          <ac:chgData name="Jinhong Brejnholt (JINB)" userId="b8219c71-9da7-4a12-aded-a071d88b9102" providerId="ADAL" clId="{8C1D29FC-3003-44F4-BCC3-E324975BB585}" dt="2023-08-26T19:42:31.240" v="174" actId="26606"/>
          <ac:cxnSpMkLst>
            <pc:docMk/>
            <pc:sldMk cId="571621407" sldId="266"/>
            <ac:cxnSpMk id="3098" creationId="{1F5DC8C3-BA5F-4EED-BB9A-A14272BD82A1}"/>
          </ac:cxnSpMkLst>
        </pc:cxnChg>
        <pc:cxnChg chg="add">
          <ac:chgData name="Jinhong Brejnholt (JINB)" userId="b8219c71-9da7-4a12-aded-a071d88b9102" providerId="ADAL" clId="{8C1D29FC-3003-44F4-BCC3-E324975BB585}" dt="2023-08-26T19:42:31.240" v="174" actId="26606"/>
          <ac:cxnSpMkLst>
            <pc:docMk/>
            <pc:sldMk cId="571621407" sldId="266"/>
            <ac:cxnSpMk id="3102" creationId="{47D70707-56D7-4FC6-9732-92BF6E16E0A5}"/>
          </ac:cxnSpMkLst>
        </pc:cxnChg>
      </pc:sldChg>
      <pc:sldChg chg="addSp delSp modSp add mod ord setBg modAnim setClrOvrMap">
        <pc:chgData name="Jinhong Brejnholt (JINB)" userId="b8219c71-9da7-4a12-aded-a071d88b9102" providerId="ADAL" clId="{8C1D29FC-3003-44F4-BCC3-E324975BB585}" dt="2023-08-28T11:28:29.312" v="1416" actId="20577"/>
        <pc:sldMkLst>
          <pc:docMk/>
          <pc:sldMk cId="2239781131" sldId="267"/>
        </pc:sldMkLst>
        <pc:spChg chg="mod">
          <ac:chgData name="Jinhong Brejnholt (JINB)" userId="b8219c71-9da7-4a12-aded-a071d88b9102" providerId="ADAL" clId="{8C1D29FC-3003-44F4-BCC3-E324975BB585}" dt="2023-08-27T19:47:18.988" v="1275" actId="26606"/>
          <ac:spMkLst>
            <pc:docMk/>
            <pc:sldMk cId="2239781131" sldId="267"/>
            <ac:spMk id="2" creationId="{1F3E7BE1-DA1F-1C1B-4595-123086B537A5}"/>
          </ac:spMkLst>
        </pc:spChg>
        <pc:spChg chg="mod">
          <ac:chgData name="Jinhong Brejnholt (JINB)" userId="b8219c71-9da7-4a12-aded-a071d88b9102" providerId="ADAL" clId="{8C1D29FC-3003-44F4-BCC3-E324975BB585}" dt="2023-08-28T11:28:29.312" v="1416" actId="20577"/>
          <ac:spMkLst>
            <pc:docMk/>
            <pc:sldMk cId="2239781131" sldId="267"/>
            <ac:spMk id="3" creationId="{09C6193C-9586-A72C-32AC-345F237E621C}"/>
          </ac:spMkLst>
        </pc:spChg>
        <pc:spChg chg="add del">
          <ac:chgData name="Jinhong Brejnholt (JINB)" userId="b8219c71-9da7-4a12-aded-a071d88b9102" providerId="ADAL" clId="{8C1D29FC-3003-44F4-BCC3-E324975BB585}" dt="2023-08-27T19:46:04.499" v="1264" actId="26606"/>
          <ac:spMkLst>
            <pc:docMk/>
            <pc:sldMk cId="2239781131" sldId="267"/>
            <ac:spMk id="8" creationId="{35230A27-1553-42F8-99D7-829868E13715}"/>
          </ac:spMkLst>
        </pc:spChg>
        <pc:spChg chg="add del">
          <ac:chgData name="Jinhong Brejnholt (JINB)" userId="b8219c71-9da7-4a12-aded-a071d88b9102" providerId="ADAL" clId="{8C1D29FC-3003-44F4-BCC3-E324975BB585}" dt="2023-08-27T19:46:04.499" v="1264" actId="26606"/>
          <ac:spMkLst>
            <pc:docMk/>
            <pc:sldMk cId="2239781131" sldId="267"/>
            <ac:spMk id="10" creationId="{A772232D-B4D6-429F-B3D1-2D9891B85E08}"/>
          </ac:spMkLst>
        </pc:spChg>
        <pc:spChg chg="add del">
          <ac:chgData name="Jinhong Brejnholt (JINB)" userId="b8219c71-9da7-4a12-aded-a071d88b9102" providerId="ADAL" clId="{8C1D29FC-3003-44F4-BCC3-E324975BB585}" dt="2023-08-27T19:46:21.230" v="1265" actId="26606"/>
          <ac:spMkLst>
            <pc:docMk/>
            <pc:sldMk cId="2239781131" sldId="267"/>
            <ac:spMk id="17" creationId="{11A978AA-7672-42C4-B5ED-55539D564D6E}"/>
          </ac:spMkLst>
        </pc:spChg>
        <pc:spChg chg="add del">
          <ac:chgData name="Jinhong Brejnholt (JINB)" userId="b8219c71-9da7-4a12-aded-a071d88b9102" providerId="ADAL" clId="{8C1D29FC-3003-44F4-BCC3-E324975BB585}" dt="2023-08-27T19:46:21.230" v="1265" actId="26606"/>
          <ac:spMkLst>
            <pc:docMk/>
            <pc:sldMk cId="2239781131" sldId="267"/>
            <ac:spMk id="19" creationId="{7B938393-3C03-4A4C-9BEF-927DC2366562}"/>
          </ac:spMkLst>
        </pc:spChg>
        <pc:spChg chg="add del">
          <ac:chgData name="Jinhong Brejnholt (JINB)" userId="b8219c71-9da7-4a12-aded-a071d88b9102" providerId="ADAL" clId="{8C1D29FC-3003-44F4-BCC3-E324975BB585}" dt="2023-08-27T19:46:21.230" v="1265" actId="26606"/>
          <ac:spMkLst>
            <pc:docMk/>
            <pc:sldMk cId="2239781131" sldId="267"/>
            <ac:spMk id="21" creationId="{A092A857-B226-45FB-955B-CBB2C1B5318E}"/>
          </ac:spMkLst>
        </pc:spChg>
        <pc:spChg chg="add del">
          <ac:chgData name="Jinhong Brejnholt (JINB)" userId="b8219c71-9da7-4a12-aded-a071d88b9102" providerId="ADAL" clId="{8C1D29FC-3003-44F4-BCC3-E324975BB585}" dt="2023-08-27T19:47:18.988" v="1275" actId="26606"/>
          <ac:spMkLst>
            <pc:docMk/>
            <pc:sldMk cId="2239781131" sldId="267"/>
            <ac:spMk id="26" creationId="{C8DD82D3-D002-45B0-B16A-82B3DA4EFDDB}"/>
          </ac:spMkLst>
        </pc:spChg>
        <pc:spChg chg="add del">
          <ac:chgData name="Jinhong Brejnholt (JINB)" userId="b8219c71-9da7-4a12-aded-a071d88b9102" providerId="ADAL" clId="{8C1D29FC-3003-44F4-BCC3-E324975BB585}" dt="2023-08-27T19:47:14.539" v="1272" actId="26606"/>
          <ac:spMkLst>
            <pc:docMk/>
            <pc:sldMk cId="2239781131" sldId="267"/>
            <ac:spMk id="33" creationId="{E54CE3AD-C754-4F1E-A76F-1EDDF71796A0}"/>
          </ac:spMkLst>
        </pc:spChg>
        <pc:spChg chg="add del">
          <ac:chgData name="Jinhong Brejnholt (JINB)" userId="b8219c71-9da7-4a12-aded-a071d88b9102" providerId="ADAL" clId="{8C1D29FC-3003-44F4-BCC3-E324975BB585}" dt="2023-08-27T19:47:14.539" v="1272" actId="26606"/>
          <ac:spMkLst>
            <pc:docMk/>
            <pc:sldMk cId="2239781131" sldId="267"/>
            <ac:spMk id="35" creationId="{D238B743-4443-4735-BFC2-B514F64099E8}"/>
          </ac:spMkLst>
        </pc:spChg>
        <pc:spChg chg="add del">
          <ac:chgData name="Jinhong Brejnholt (JINB)" userId="b8219c71-9da7-4a12-aded-a071d88b9102" providerId="ADAL" clId="{8C1D29FC-3003-44F4-BCC3-E324975BB585}" dt="2023-08-27T19:47:18.984" v="1274" actId="26606"/>
          <ac:spMkLst>
            <pc:docMk/>
            <pc:sldMk cId="2239781131" sldId="267"/>
            <ac:spMk id="37" creationId="{054B3F04-9EAC-45C0-B3CE-0387EEA10A0C}"/>
          </ac:spMkLst>
        </pc:spChg>
        <pc:spChg chg="add del">
          <ac:chgData name="Jinhong Brejnholt (JINB)" userId="b8219c71-9da7-4a12-aded-a071d88b9102" providerId="ADAL" clId="{8C1D29FC-3003-44F4-BCC3-E324975BB585}" dt="2023-08-27T19:47:18.984" v="1274" actId="26606"/>
          <ac:spMkLst>
            <pc:docMk/>
            <pc:sldMk cId="2239781131" sldId="267"/>
            <ac:spMk id="38" creationId="{3741B58E-3B65-4A01-A276-975AB2CF8A08}"/>
          </ac:spMkLst>
        </pc:spChg>
        <pc:spChg chg="add del">
          <ac:chgData name="Jinhong Brejnholt (JINB)" userId="b8219c71-9da7-4a12-aded-a071d88b9102" providerId="ADAL" clId="{8C1D29FC-3003-44F4-BCC3-E324975BB585}" dt="2023-08-27T19:47:18.984" v="1274" actId="26606"/>
          <ac:spMkLst>
            <pc:docMk/>
            <pc:sldMk cId="2239781131" sldId="267"/>
            <ac:spMk id="39" creationId="{7AAC67C3-831B-4AB1-A259-DFB839CAFAFC}"/>
          </ac:spMkLst>
        </pc:spChg>
        <pc:spChg chg="add">
          <ac:chgData name="Jinhong Brejnholt (JINB)" userId="b8219c71-9da7-4a12-aded-a071d88b9102" providerId="ADAL" clId="{8C1D29FC-3003-44F4-BCC3-E324975BB585}" dt="2023-08-27T19:47:18.988" v="1275" actId="26606"/>
          <ac:spMkLst>
            <pc:docMk/>
            <pc:sldMk cId="2239781131" sldId="267"/>
            <ac:spMk id="41" creationId="{11A978AA-7672-42C4-B5ED-55539D564D6E}"/>
          </ac:spMkLst>
        </pc:spChg>
        <pc:spChg chg="add">
          <ac:chgData name="Jinhong Brejnholt (JINB)" userId="b8219c71-9da7-4a12-aded-a071d88b9102" providerId="ADAL" clId="{8C1D29FC-3003-44F4-BCC3-E324975BB585}" dt="2023-08-27T19:47:18.988" v="1275" actId="26606"/>
          <ac:spMkLst>
            <pc:docMk/>
            <pc:sldMk cId="2239781131" sldId="267"/>
            <ac:spMk id="42" creationId="{7B938393-3C03-4A4C-9BEF-927DC2366562}"/>
          </ac:spMkLst>
        </pc:spChg>
        <pc:spChg chg="add">
          <ac:chgData name="Jinhong Brejnholt (JINB)" userId="b8219c71-9da7-4a12-aded-a071d88b9102" providerId="ADAL" clId="{8C1D29FC-3003-44F4-BCC3-E324975BB585}" dt="2023-08-27T19:47:18.988" v="1275" actId="26606"/>
          <ac:spMkLst>
            <pc:docMk/>
            <pc:sldMk cId="2239781131" sldId="267"/>
            <ac:spMk id="43" creationId="{A092A857-B226-45FB-955B-CBB2C1B5318E}"/>
          </ac:spMkLst>
        </pc:spChg>
        <pc:picChg chg="add mod">
          <ac:chgData name="Jinhong Brejnholt (JINB)" userId="b8219c71-9da7-4a12-aded-a071d88b9102" providerId="ADAL" clId="{8C1D29FC-3003-44F4-BCC3-E324975BB585}" dt="2023-08-27T19:50:08.793" v="1302"/>
          <ac:picMkLst>
            <pc:docMk/>
            <pc:sldMk cId="2239781131" sldId="267"/>
            <ac:picMk id="4" creationId="{C2E6C49B-01AA-9BEF-63C9-502D3B06F9D8}"/>
          </ac:picMkLst>
        </pc:picChg>
        <pc:cxnChg chg="add del">
          <ac:chgData name="Jinhong Brejnholt (JINB)" userId="b8219c71-9da7-4a12-aded-a071d88b9102" providerId="ADAL" clId="{8C1D29FC-3003-44F4-BCC3-E324975BB585}" dt="2023-08-27T19:46:04.499" v="1264" actId="26606"/>
          <ac:cxnSpMkLst>
            <pc:docMk/>
            <pc:sldMk cId="2239781131" sldId="267"/>
            <ac:cxnSpMk id="12" creationId="{02CC3441-26B3-4381-B3DF-8AE3C288BC0D}"/>
          </ac:cxnSpMkLst>
        </pc:cxnChg>
        <pc:cxnChg chg="add del">
          <ac:chgData name="Jinhong Brejnholt (JINB)" userId="b8219c71-9da7-4a12-aded-a071d88b9102" providerId="ADAL" clId="{8C1D29FC-3003-44F4-BCC3-E324975BB585}" dt="2023-08-27T19:47:18.988" v="1275" actId="26606"/>
          <ac:cxnSpMkLst>
            <pc:docMk/>
            <pc:sldMk cId="2239781131" sldId="267"/>
            <ac:cxnSpMk id="28" creationId="{9F09C252-16FE-4557-AD6D-BB5CA773496C}"/>
          </ac:cxnSpMkLst>
        </pc:cxnChg>
      </pc:sldChg>
      <pc:sldChg chg="addSp delSp modSp new mod setBg setClrOvrMap">
        <pc:chgData name="Jinhong Brejnholt (JINB)" userId="b8219c71-9da7-4a12-aded-a071d88b9102" providerId="ADAL" clId="{8C1D29FC-3003-44F4-BCC3-E324975BB585}" dt="2023-08-27T19:50:18.553" v="1303"/>
        <pc:sldMkLst>
          <pc:docMk/>
          <pc:sldMk cId="3018338993" sldId="268"/>
        </pc:sldMkLst>
        <pc:spChg chg="mod">
          <ac:chgData name="Jinhong Brejnholt (JINB)" userId="b8219c71-9da7-4a12-aded-a071d88b9102" providerId="ADAL" clId="{8C1D29FC-3003-44F4-BCC3-E324975BB585}" dt="2023-08-27T19:47:41.077" v="1279" actId="26606"/>
          <ac:spMkLst>
            <pc:docMk/>
            <pc:sldMk cId="3018338993" sldId="268"/>
            <ac:spMk id="2" creationId="{22364C9A-296B-6BC2-3210-1054D8F01CF2}"/>
          </ac:spMkLst>
        </pc:spChg>
        <pc:spChg chg="del mod">
          <ac:chgData name="Jinhong Brejnholt (JINB)" userId="b8219c71-9da7-4a12-aded-a071d88b9102" providerId="ADAL" clId="{8C1D29FC-3003-44F4-BCC3-E324975BB585}" dt="2023-08-27T19:47:48.036" v="1282" actId="26606"/>
          <ac:spMkLst>
            <pc:docMk/>
            <pc:sldMk cId="3018338993" sldId="268"/>
            <ac:spMk id="3" creationId="{FE74CCF8-0960-42E7-3438-AF6C6668A9B4}"/>
          </ac:spMkLst>
        </pc:spChg>
        <pc:spChg chg="add del">
          <ac:chgData name="Jinhong Brejnholt (JINB)" userId="b8219c71-9da7-4a12-aded-a071d88b9102" providerId="ADAL" clId="{8C1D29FC-3003-44F4-BCC3-E324975BB585}" dt="2023-08-27T19:47:48.036" v="1282" actId="26606"/>
          <ac:spMkLst>
            <pc:docMk/>
            <pc:sldMk cId="3018338993" sldId="268"/>
            <ac:spMk id="9" creationId="{11A978AA-7672-42C4-B5ED-55539D564D6E}"/>
          </ac:spMkLst>
        </pc:spChg>
        <pc:spChg chg="add del">
          <ac:chgData name="Jinhong Brejnholt (JINB)" userId="b8219c71-9da7-4a12-aded-a071d88b9102" providerId="ADAL" clId="{8C1D29FC-3003-44F4-BCC3-E324975BB585}" dt="2023-08-27T19:47:48.036" v="1282" actId="26606"/>
          <ac:spMkLst>
            <pc:docMk/>
            <pc:sldMk cId="3018338993" sldId="268"/>
            <ac:spMk id="11" creationId="{7B938393-3C03-4A4C-9BEF-927DC2366562}"/>
          </ac:spMkLst>
        </pc:spChg>
        <pc:spChg chg="add del">
          <ac:chgData name="Jinhong Brejnholt (JINB)" userId="b8219c71-9da7-4a12-aded-a071d88b9102" providerId="ADAL" clId="{8C1D29FC-3003-44F4-BCC3-E324975BB585}" dt="2023-08-27T19:47:48.036" v="1282" actId="26606"/>
          <ac:spMkLst>
            <pc:docMk/>
            <pc:sldMk cId="3018338993" sldId="268"/>
            <ac:spMk id="13" creationId="{A092A857-B226-45FB-955B-CBB2C1B5318E}"/>
          </ac:spMkLst>
        </pc:spChg>
        <pc:spChg chg="add del">
          <ac:chgData name="Jinhong Brejnholt (JINB)" userId="b8219c71-9da7-4a12-aded-a071d88b9102" providerId="ADAL" clId="{8C1D29FC-3003-44F4-BCC3-E324975BB585}" dt="2023-08-27T19:47:41.077" v="1279" actId="26606"/>
          <ac:spMkLst>
            <pc:docMk/>
            <pc:sldMk cId="3018338993" sldId="268"/>
            <ac:spMk id="18" creationId="{35230A27-1553-42F8-99D7-829868E13715}"/>
          </ac:spMkLst>
        </pc:spChg>
        <pc:spChg chg="add del">
          <ac:chgData name="Jinhong Brejnholt (JINB)" userId="b8219c71-9da7-4a12-aded-a071d88b9102" providerId="ADAL" clId="{8C1D29FC-3003-44F4-BCC3-E324975BB585}" dt="2023-08-27T19:47:41.077" v="1279" actId="26606"/>
          <ac:spMkLst>
            <pc:docMk/>
            <pc:sldMk cId="3018338993" sldId="268"/>
            <ac:spMk id="20" creationId="{A772232D-B4D6-429F-B3D1-2D9891B85E08}"/>
          </ac:spMkLst>
        </pc:spChg>
        <pc:spChg chg="add del">
          <ac:chgData name="Jinhong Brejnholt (JINB)" userId="b8219c71-9da7-4a12-aded-a071d88b9102" providerId="ADAL" clId="{8C1D29FC-3003-44F4-BCC3-E324975BB585}" dt="2023-08-27T19:47:48.021" v="1281" actId="26606"/>
          <ac:spMkLst>
            <pc:docMk/>
            <pc:sldMk cId="3018338993" sldId="268"/>
            <ac:spMk id="24" creationId="{11A978AA-7672-42C4-B5ED-55539D564D6E}"/>
          </ac:spMkLst>
        </pc:spChg>
        <pc:spChg chg="add del">
          <ac:chgData name="Jinhong Brejnholt (JINB)" userId="b8219c71-9da7-4a12-aded-a071d88b9102" providerId="ADAL" clId="{8C1D29FC-3003-44F4-BCC3-E324975BB585}" dt="2023-08-27T19:47:48.021" v="1281" actId="26606"/>
          <ac:spMkLst>
            <pc:docMk/>
            <pc:sldMk cId="3018338993" sldId="268"/>
            <ac:spMk id="25" creationId="{7B938393-3C03-4A4C-9BEF-927DC2366562}"/>
          </ac:spMkLst>
        </pc:spChg>
        <pc:spChg chg="add del">
          <ac:chgData name="Jinhong Brejnholt (JINB)" userId="b8219c71-9da7-4a12-aded-a071d88b9102" providerId="ADAL" clId="{8C1D29FC-3003-44F4-BCC3-E324975BB585}" dt="2023-08-27T19:47:48.021" v="1281" actId="26606"/>
          <ac:spMkLst>
            <pc:docMk/>
            <pc:sldMk cId="3018338993" sldId="268"/>
            <ac:spMk id="26" creationId="{A092A857-B226-45FB-955B-CBB2C1B5318E}"/>
          </ac:spMkLst>
        </pc:spChg>
        <pc:spChg chg="add">
          <ac:chgData name="Jinhong Brejnholt (JINB)" userId="b8219c71-9da7-4a12-aded-a071d88b9102" providerId="ADAL" clId="{8C1D29FC-3003-44F4-BCC3-E324975BB585}" dt="2023-08-27T19:47:48.036" v="1282" actId="26606"/>
          <ac:spMkLst>
            <pc:docMk/>
            <pc:sldMk cId="3018338993" sldId="268"/>
            <ac:spMk id="28" creationId="{11A978AA-7672-42C4-B5ED-55539D564D6E}"/>
          </ac:spMkLst>
        </pc:spChg>
        <pc:spChg chg="add">
          <ac:chgData name="Jinhong Brejnholt (JINB)" userId="b8219c71-9da7-4a12-aded-a071d88b9102" providerId="ADAL" clId="{8C1D29FC-3003-44F4-BCC3-E324975BB585}" dt="2023-08-27T19:47:48.036" v="1282" actId="26606"/>
          <ac:spMkLst>
            <pc:docMk/>
            <pc:sldMk cId="3018338993" sldId="268"/>
            <ac:spMk id="29" creationId="{7B938393-3C03-4A4C-9BEF-927DC2366562}"/>
          </ac:spMkLst>
        </pc:spChg>
        <pc:spChg chg="add">
          <ac:chgData name="Jinhong Brejnholt (JINB)" userId="b8219c71-9da7-4a12-aded-a071d88b9102" providerId="ADAL" clId="{8C1D29FC-3003-44F4-BCC3-E324975BB585}" dt="2023-08-27T19:47:48.036" v="1282" actId="26606"/>
          <ac:spMkLst>
            <pc:docMk/>
            <pc:sldMk cId="3018338993" sldId="268"/>
            <ac:spMk id="30" creationId="{A092A857-B226-45FB-955B-CBB2C1B5318E}"/>
          </ac:spMkLst>
        </pc:spChg>
        <pc:graphicFrameChg chg="add">
          <ac:chgData name="Jinhong Brejnholt (JINB)" userId="b8219c71-9da7-4a12-aded-a071d88b9102" providerId="ADAL" clId="{8C1D29FC-3003-44F4-BCC3-E324975BB585}" dt="2023-08-27T19:47:48.036" v="1282" actId="26606"/>
          <ac:graphicFrameMkLst>
            <pc:docMk/>
            <pc:sldMk cId="3018338993" sldId="268"/>
            <ac:graphicFrameMk id="15" creationId="{BD8E5722-EC01-CF8F-4ACC-2CA0C44AF613}"/>
          </ac:graphicFrameMkLst>
        </pc:graphicFrameChg>
        <pc:picChg chg="add mod">
          <ac:chgData name="Jinhong Brejnholt (JINB)" userId="b8219c71-9da7-4a12-aded-a071d88b9102" providerId="ADAL" clId="{8C1D29FC-3003-44F4-BCC3-E324975BB585}" dt="2023-08-27T19:50:18.553" v="1303"/>
          <ac:picMkLst>
            <pc:docMk/>
            <pc:sldMk cId="3018338993" sldId="268"/>
            <ac:picMk id="4" creationId="{02E2FAC4-8F37-365E-8C9B-6F3A359F6A91}"/>
          </ac:picMkLst>
        </pc:picChg>
        <pc:cxnChg chg="add del">
          <ac:chgData name="Jinhong Brejnholt (JINB)" userId="b8219c71-9da7-4a12-aded-a071d88b9102" providerId="ADAL" clId="{8C1D29FC-3003-44F4-BCC3-E324975BB585}" dt="2023-08-27T19:47:41.077" v="1279" actId="26606"/>
          <ac:cxnSpMkLst>
            <pc:docMk/>
            <pc:sldMk cId="3018338993" sldId="268"/>
            <ac:cxnSpMk id="22" creationId="{02CC3441-26B3-4381-B3DF-8AE3C288BC0D}"/>
          </ac:cxnSpMkLst>
        </pc:cxnChg>
      </pc:sldChg>
      <pc:sldChg chg="addSp modSp add del mod">
        <pc:chgData name="Jinhong Brejnholt (JINB)" userId="b8219c71-9da7-4a12-aded-a071d88b9102" providerId="ADAL" clId="{8C1D29FC-3003-44F4-BCC3-E324975BB585}" dt="2023-08-27T19:45:53.779" v="1263" actId="47"/>
        <pc:sldMkLst>
          <pc:docMk/>
          <pc:sldMk cId="1249478487" sldId="269"/>
        </pc:sldMkLst>
        <pc:spChg chg="add mod">
          <ac:chgData name="Jinhong Brejnholt (JINB)" userId="b8219c71-9da7-4a12-aded-a071d88b9102" providerId="ADAL" clId="{8C1D29FC-3003-44F4-BCC3-E324975BB585}" dt="2023-08-26T19:52:17.971" v="560" actId="207"/>
          <ac:spMkLst>
            <pc:docMk/>
            <pc:sldMk cId="1249478487" sldId="269"/>
            <ac:spMk id="4" creationId="{C4732DCE-C6F9-7D35-AB93-9E708CA6EB66}"/>
          </ac:spMkLst>
        </pc:spChg>
        <pc:spChg chg="add mod">
          <ac:chgData name="Jinhong Brejnholt (JINB)" userId="b8219c71-9da7-4a12-aded-a071d88b9102" providerId="ADAL" clId="{8C1D29FC-3003-44F4-BCC3-E324975BB585}" dt="2023-08-26T19:52:06.258" v="553" actId="207"/>
          <ac:spMkLst>
            <pc:docMk/>
            <pc:sldMk cId="1249478487" sldId="269"/>
            <ac:spMk id="5" creationId="{9731CC14-802F-7BCE-B25D-D54498722C9F}"/>
          </ac:spMkLst>
        </pc:spChg>
        <pc:spChg chg="add mod">
          <ac:chgData name="Jinhong Brejnholt (JINB)" userId="b8219c71-9da7-4a12-aded-a071d88b9102" providerId="ADAL" clId="{8C1D29FC-3003-44F4-BCC3-E324975BB585}" dt="2023-08-26T19:52:03.544" v="552" actId="207"/>
          <ac:spMkLst>
            <pc:docMk/>
            <pc:sldMk cId="1249478487" sldId="269"/>
            <ac:spMk id="6" creationId="{D12377E7-4CDD-81F5-8A2A-96EBE74F0558}"/>
          </ac:spMkLst>
        </pc:spChg>
        <pc:spChg chg="add mod">
          <ac:chgData name="Jinhong Brejnholt (JINB)" userId="b8219c71-9da7-4a12-aded-a071d88b9102" providerId="ADAL" clId="{8C1D29FC-3003-44F4-BCC3-E324975BB585}" dt="2023-08-26T19:52:00.255" v="551" actId="207"/>
          <ac:spMkLst>
            <pc:docMk/>
            <pc:sldMk cId="1249478487" sldId="269"/>
            <ac:spMk id="7" creationId="{47235A6F-5CBE-E74A-A358-E91C2508DB5C}"/>
          </ac:spMkLst>
        </pc:spChg>
        <pc:spChg chg="add mod">
          <ac:chgData name="Jinhong Brejnholt (JINB)" userId="b8219c71-9da7-4a12-aded-a071d88b9102" providerId="ADAL" clId="{8C1D29FC-3003-44F4-BCC3-E324975BB585}" dt="2023-08-26T19:51:57.340" v="550" actId="207"/>
          <ac:spMkLst>
            <pc:docMk/>
            <pc:sldMk cId="1249478487" sldId="269"/>
            <ac:spMk id="8" creationId="{C9919E1F-6247-8193-99CB-8BFC876B9F90}"/>
          </ac:spMkLst>
        </pc:spChg>
        <pc:spChg chg="add mod">
          <ac:chgData name="Jinhong Brejnholt (JINB)" userId="b8219c71-9da7-4a12-aded-a071d88b9102" providerId="ADAL" clId="{8C1D29FC-3003-44F4-BCC3-E324975BB585}" dt="2023-08-26T19:52:52.749" v="570" actId="255"/>
          <ac:spMkLst>
            <pc:docMk/>
            <pc:sldMk cId="1249478487" sldId="269"/>
            <ac:spMk id="9" creationId="{20791B66-2DE0-F2D7-750E-5D9D51501FE4}"/>
          </ac:spMkLst>
        </pc:spChg>
        <pc:spChg chg="add mod">
          <ac:chgData name="Jinhong Brejnholt (JINB)" userId="b8219c71-9da7-4a12-aded-a071d88b9102" providerId="ADAL" clId="{8C1D29FC-3003-44F4-BCC3-E324975BB585}" dt="2023-08-26T19:52:41.881" v="568" actId="20577"/>
          <ac:spMkLst>
            <pc:docMk/>
            <pc:sldMk cId="1249478487" sldId="269"/>
            <ac:spMk id="10" creationId="{BD7D08B6-5943-0C44-0CEF-D52424A24B1F}"/>
          </ac:spMkLst>
        </pc:spChg>
        <pc:spChg chg="add mod">
          <ac:chgData name="Jinhong Brejnholt (JINB)" userId="b8219c71-9da7-4a12-aded-a071d88b9102" providerId="ADAL" clId="{8C1D29FC-3003-44F4-BCC3-E324975BB585}" dt="2023-08-26T19:53:08.508" v="577" actId="20577"/>
          <ac:spMkLst>
            <pc:docMk/>
            <pc:sldMk cId="1249478487" sldId="269"/>
            <ac:spMk id="11" creationId="{A62EFB70-E3D3-5205-A509-1C9C82DD14B9}"/>
          </ac:spMkLst>
        </pc:spChg>
        <pc:picChg chg="add mod">
          <ac:chgData name="Jinhong Brejnholt (JINB)" userId="b8219c71-9da7-4a12-aded-a071d88b9102" providerId="ADAL" clId="{8C1D29FC-3003-44F4-BCC3-E324975BB585}" dt="2023-08-26T20:09:46.749" v="859" actId="1076"/>
          <ac:picMkLst>
            <pc:docMk/>
            <pc:sldMk cId="1249478487" sldId="269"/>
            <ac:picMk id="13" creationId="{3BFC6061-4928-BE5B-8D01-484D9255A5B4}"/>
          </ac:picMkLst>
        </pc:picChg>
      </pc:sldChg>
      <pc:sldChg chg="addSp delSp modSp new mod setBg">
        <pc:chgData name="Jinhong Brejnholt (JINB)" userId="b8219c71-9da7-4a12-aded-a071d88b9102" providerId="ADAL" clId="{8C1D29FC-3003-44F4-BCC3-E324975BB585}" dt="2023-08-28T11:29:07.776" v="1436" actId="207"/>
        <pc:sldMkLst>
          <pc:docMk/>
          <pc:sldMk cId="588510524" sldId="270"/>
        </pc:sldMkLst>
        <pc:spChg chg="mod">
          <ac:chgData name="Jinhong Brejnholt (JINB)" userId="b8219c71-9da7-4a12-aded-a071d88b9102" providerId="ADAL" clId="{8C1D29FC-3003-44F4-BCC3-E324975BB585}" dt="2023-08-28T11:29:07.776" v="1436" actId="207"/>
          <ac:spMkLst>
            <pc:docMk/>
            <pc:sldMk cId="588510524" sldId="270"/>
            <ac:spMk id="2" creationId="{3728EC1F-B72F-3E45-7F6E-18BF1894F509}"/>
          </ac:spMkLst>
        </pc:spChg>
        <pc:spChg chg="del">
          <ac:chgData name="Jinhong Brejnholt (JINB)" userId="b8219c71-9da7-4a12-aded-a071d88b9102" providerId="ADAL" clId="{8C1D29FC-3003-44F4-BCC3-E324975BB585}" dt="2023-08-26T20:01:05.822" v="784"/>
          <ac:spMkLst>
            <pc:docMk/>
            <pc:sldMk cId="588510524" sldId="270"/>
            <ac:spMk id="3" creationId="{E5FA9E5D-4A98-AEF2-058D-9B4FB4932FD3}"/>
          </ac:spMkLst>
        </pc:spChg>
        <pc:spChg chg="add mod">
          <ac:chgData name="Jinhong Brejnholt (JINB)" userId="b8219c71-9da7-4a12-aded-a071d88b9102" providerId="ADAL" clId="{8C1D29FC-3003-44F4-BCC3-E324975BB585}" dt="2023-08-26T20:04:55.592" v="829" actId="1037"/>
          <ac:spMkLst>
            <pc:docMk/>
            <pc:sldMk cId="588510524" sldId="270"/>
            <ac:spMk id="4" creationId="{C5E65FF5-FF0A-3466-C3C6-DA5226865F2B}"/>
          </ac:spMkLst>
        </pc:spChg>
        <pc:spChg chg="add mod">
          <ac:chgData name="Jinhong Brejnholt (JINB)" userId="b8219c71-9da7-4a12-aded-a071d88b9102" providerId="ADAL" clId="{8C1D29FC-3003-44F4-BCC3-E324975BB585}" dt="2023-08-26T20:04:55.592" v="829" actId="1037"/>
          <ac:spMkLst>
            <pc:docMk/>
            <pc:sldMk cId="588510524" sldId="270"/>
            <ac:spMk id="5" creationId="{E5AA5A32-4F7C-D5B6-6F97-0E4D4128D6EE}"/>
          </ac:spMkLst>
        </pc:spChg>
        <pc:picChg chg="add mod">
          <ac:chgData name="Jinhong Brejnholt (JINB)" userId="b8219c71-9da7-4a12-aded-a071d88b9102" providerId="ADAL" clId="{8C1D29FC-3003-44F4-BCC3-E324975BB585}" dt="2023-08-26T20:07:28.272" v="839" actId="1076"/>
          <ac:picMkLst>
            <pc:docMk/>
            <pc:sldMk cId="588510524" sldId="270"/>
            <ac:picMk id="6" creationId="{A79C5BA8-1B6E-67F4-E25B-690C7C5F20A6}"/>
          </ac:picMkLst>
        </pc:picChg>
        <pc:picChg chg="add mod">
          <ac:chgData name="Jinhong Brejnholt (JINB)" userId="b8219c71-9da7-4a12-aded-a071d88b9102" providerId="ADAL" clId="{8C1D29FC-3003-44F4-BCC3-E324975BB585}" dt="2023-08-26T20:10:11.748" v="863"/>
          <ac:picMkLst>
            <pc:docMk/>
            <pc:sldMk cId="588510524" sldId="270"/>
            <ac:picMk id="7" creationId="{981DF565-11AC-6617-FBCD-C6A2BD378473}"/>
          </ac:picMkLst>
        </pc:picChg>
        <pc:picChg chg="add mod">
          <ac:chgData name="Jinhong Brejnholt (JINB)" userId="b8219c71-9da7-4a12-aded-a071d88b9102" providerId="ADAL" clId="{8C1D29FC-3003-44F4-BCC3-E324975BB585}" dt="2023-08-26T20:04:55.592" v="829" actId="1037"/>
          <ac:picMkLst>
            <pc:docMk/>
            <pc:sldMk cId="588510524" sldId="270"/>
            <ac:picMk id="5122" creationId="{A2AEB884-3DB2-CE10-0985-499815F5882F}"/>
          </ac:picMkLst>
        </pc:picChg>
        <pc:picChg chg="add del">
          <ac:chgData name="Jinhong Brejnholt (JINB)" userId="b8219c71-9da7-4a12-aded-a071d88b9102" providerId="ADAL" clId="{8C1D29FC-3003-44F4-BCC3-E324975BB585}" dt="2023-08-26T20:03:18.100" v="790" actId="478"/>
          <ac:picMkLst>
            <pc:docMk/>
            <pc:sldMk cId="588510524" sldId="270"/>
            <ac:picMk id="5124" creationId="{9ED74878-C935-18B0-6DD1-142389774848}"/>
          </ac:picMkLst>
        </pc:picChg>
        <pc:picChg chg="add mod">
          <ac:chgData name="Jinhong Brejnholt (JINB)" userId="b8219c71-9da7-4a12-aded-a071d88b9102" providerId="ADAL" clId="{8C1D29FC-3003-44F4-BCC3-E324975BB585}" dt="2023-08-26T20:04:55.592" v="829" actId="1037"/>
          <ac:picMkLst>
            <pc:docMk/>
            <pc:sldMk cId="588510524" sldId="270"/>
            <ac:picMk id="5126" creationId="{C01DED91-7904-BBAE-3D0E-055782FF9AA2}"/>
          </ac:picMkLst>
        </pc:picChg>
        <pc:picChg chg="add mod">
          <ac:chgData name="Jinhong Brejnholt (JINB)" userId="b8219c71-9da7-4a12-aded-a071d88b9102" providerId="ADAL" clId="{8C1D29FC-3003-44F4-BCC3-E324975BB585}" dt="2023-08-26T20:06:21.309" v="833" actId="1076"/>
          <ac:picMkLst>
            <pc:docMk/>
            <pc:sldMk cId="588510524" sldId="270"/>
            <ac:picMk id="5128" creationId="{35318938-9EFD-DCB7-E295-1C4C0C8DDAFB}"/>
          </ac:picMkLst>
        </pc:picChg>
        <pc:picChg chg="add mod">
          <ac:chgData name="Jinhong Brejnholt (JINB)" userId="b8219c71-9da7-4a12-aded-a071d88b9102" providerId="ADAL" clId="{8C1D29FC-3003-44F4-BCC3-E324975BB585}" dt="2023-08-26T20:07:23.754" v="837" actId="1076"/>
          <ac:picMkLst>
            <pc:docMk/>
            <pc:sldMk cId="588510524" sldId="270"/>
            <ac:picMk id="5130" creationId="{F93CF697-FB25-D30C-3AB5-E18131FEDAC6}"/>
          </ac:picMkLst>
        </pc:picChg>
      </pc:sldChg>
      <pc:sldChg chg="addSp delSp modSp new mod setBg">
        <pc:chgData name="Jinhong Brejnholt (JINB)" userId="b8219c71-9da7-4a12-aded-a071d88b9102" providerId="ADAL" clId="{8C1D29FC-3003-44F4-BCC3-E324975BB585}" dt="2023-08-27T18:15:33.050" v="1063" actId="208"/>
        <pc:sldMkLst>
          <pc:docMk/>
          <pc:sldMk cId="3357438359" sldId="271"/>
        </pc:sldMkLst>
        <pc:spChg chg="mod">
          <ac:chgData name="Jinhong Brejnholt (JINB)" userId="b8219c71-9da7-4a12-aded-a071d88b9102" providerId="ADAL" clId="{8C1D29FC-3003-44F4-BCC3-E324975BB585}" dt="2023-08-26T20:21:29.330" v="882" actId="26606"/>
          <ac:spMkLst>
            <pc:docMk/>
            <pc:sldMk cId="3357438359" sldId="271"/>
            <ac:spMk id="2" creationId="{B0B7852C-CE9D-CF29-F317-D27B903E9A2C}"/>
          </ac:spMkLst>
        </pc:spChg>
        <pc:spChg chg="del">
          <ac:chgData name="Jinhong Brejnholt (JINB)" userId="b8219c71-9da7-4a12-aded-a071d88b9102" providerId="ADAL" clId="{8C1D29FC-3003-44F4-BCC3-E324975BB585}" dt="2023-08-26T20:21:29.330" v="882" actId="26606"/>
          <ac:spMkLst>
            <pc:docMk/>
            <pc:sldMk cId="3357438359" sldId="271"/>
            <ac:spMk id="3" creationId="{768304E6-1B82-3CF7-8928-A7FE003C0477}"/>
          </ac:spMkLst>
        </pc:spChg>
        <pc:spChg chg="add">
          <ac:chgData name="Jinhong Brejnholt (JINB)" userId="b8219c71-9da7-4a12-aded-a071d88b9102" providerId="ADAL" clId="{8C1D29FC-3003-44F4-BCC3-E324975BB585}" dt="2023-08-26T20:21:29.330" v="882" actId="26606"/>
          <ac:spMkLst>
            <pc:docMk/>
            <pc:sldMk cId="3357438359" sldId="271"/>
            <ac:spMk id="10" creationId="{F240A2FC-E2C3-458D-96B4-5DF9028D93A5}"/>
          </ac:spMkLst>
        </pc:spChg>
        <pc:spChg chg="add">
          <ac:chgData name="Jinhong Brejnholt (JINB)" userId="b8219c71-9da7-4a12-aded-a071d88b9102" providerId="ADAL" clId="{8C1D29FC-3003-44F4-BCC3-E324975BB585}" dt="2023-08-26T20:21:29.330" v="882" actId="26606"/>
          <ac:spMkLst>
            <pc:docMk/>
            <pc:sldMk cId="3357438359" sldId="271"/>
            <ac:spMk id="12" creationId="{5F097929-F3D6-4D1F-8AFC-CF348171A9E1}"/>
          </ac:spMkLst>
        </pc:spChg>
        <pc:spChg chg="add">
          <ac:chgData name="Jinhong Brejnholt (JINB)" userId="b8219c71-9da7-4a12-aded-a071d88b9102" providerId="ADAL" clId="{8C1D29FC-3003-44F4-BCC3-E324975BB585}" dt="2023-08-26T20:21:29.330" v="882" actId="26606"/>
          <ac:spMkLst>
            <pc:docMk/>
            <pc:sldMk cId="3357438359" sldId="271"/>
            <ac:spMk id="16" creationId="{EE362070-691D-44DB-98D4-BC61774B0E61}"/>
          </ac:spMkLst>
        </pc:spChg>
        <pc:spChg chg="add">
          <ac:chgData name="Jinhong Brejnholt (JINB)" userId="b8219c71-9da7-4a12-aded-a071d88b9102" providerId="ADAL" clId="{8C1D29FC-3003-44F4-BCC3-E324975BB585}" dt="2023-08-26T20:21:29.330" v="882" actId="26606"/>
          <ac:spMkLst>
            <pc:docMk/>
            <pc:sldMk cId="3357438359" sldId="271"/>
            <ac:spMk id="20" creationId="{3F0CE275-BAEC-48E9-B00C-1B635C68FF8C}"/>
          </ac:spMkLst>
        </pc:spChg>
        <pc:spChg chg="add">
          <ac:chgData name="Jinhong Brejnholt (JINB)" userId="b8219c71-9da7-4a12-aded-a071d88b9102" providerId="ADAL" clId="{8C1D29FC-3003-44F4-BCC3-E324975BB585}" dt="2023-08-26T20:21:29.330" v="882" actId="26606"/>
          <ac:spMkLst>
            <pc:docMk/>
            <pc:sldMk cId="3357438359" sldId="271"/>
            <ac:spMk id="22" creationId="{A22C524A-01E1-4209-AE20-DA64F7CB1824}"/>
          </ac:spMkLst>
        </pc:spChg>
        <pc:picChg chg="add mod">
          <ac:chgData name="Jinhong Brejnholt (JINB)" userId="b8219c71-9da7-4a12-aded-a071d88b9102" providerId="ADAL" clId="{8C1D29FC-3003-44F4-BCC3-E324975BB585}" dt="2023-08-26T20:21:45.739" v="883"/>
          <ac:picMkLst>
            <pc:docMk/>
            <pc:sldMk cId="3357438359" sldId="271"/>
            <ac:picMk id="4" creationId="{92FBA573-AB53-528D-057D-E4776E272F51}"/>
          </ac:picMkLst>
        </pc:picChg>
        <pc:picChg chg="add mod">
          <ac:chgData name="Jinhong Brejnholt (JINB)" userId="b8219c71-9da7-4a12-aded-a071d88b9102" providerId="ADAL" clId="{8C1D29FC-3003-44F4-BCC3-E324975BB585}" dt="2023-08-27T18:15:33.050" v="1063" actId="208"/>
          <ac:picMkLst>
            <pc:docMk/>
            <pc:sldMk cId="3357438359" sldId="271"/>
            <ac:picMk id="7" creationId="{06624444-8690-6710-3064-95897DBE89BE}"/>
          </ac:picMkLst>
        </pc:picChg>
        <pc:cxnChg chg="add">
          <ac:chgData name="Jinhong Brejnholt (JINB)" userId="b8219c71-9da7-4a12-aded-a071d88b9102" providerId="ADAL" clId="{8C1D29FC-3003-44F4-BCC3-E324975BB585}" dt="2023-08-26T20:21:29.330" v="882" actId="26606"/>
          <ac:cxnSpMkLst>
            <pc:docMk/>
            <pc:sldMk cId="3357438359" sldId="271"/>
            <ac:cxnSpMk id="14" creationId="{43074C91-9045-414B-B5F9-567DAE3EED25}"/>
          </ac:cxnSpMkLst>
        </pc:cxnChg>
        <pc:cxnChg chg="add">
          <ac:chgData name="Jinhong Brejnholt (JINB)" userId="b8219c71-9da7-4a12-aded-a071d88b9102" providerId="ADAL" clId="{8C1D29FC-3003-44F4-BCC3-E324975BB585}" dt="2023-08-26T20:21:29.330" v="882" actId="26606"/>
          <ac:cxnSpMkLst>
            <pc:docMk/>
            <pc:sldMk cId="3357438359" sldId="271"/>
            <ac:cxnSpMk id="18" creationId="{5A7EFE9C-DAE7-4ECA-BDB2-34E2534B8AB7}"/>
          </ac:cxnSpMkLst>
        </pc:cxnChg>
      </pc:sldChg>
      <pc:sldChg chg="addSp delSp modSp new mod setBg setClrOvrMap modNotesTx">
        <pc:chgData name="Jinhong Brejnholt (JINB)" userId="b8219c71-9da7-4a12-aded-a071d88b9102" providerId="ADAL" clId="{8C1D29FC-3003-44F4-BCC3-E324975BB585}" dt="2023-08-27T19:42:57.326" v="1178" actId="20577"/>
        <pc:sldMkLst>
          <pc:docMk/>
          <pc:sldMk cId="2898054515" sldId="272"/>
        </pc:sldMkLst>
        <pc:spChg chg="mod ord">
          <ac:chgData name="Jinhong Brejnholt (JINB)" userId="b8219c71-9da7-4a12-aded-a071d88b9102" providerId="ADAL" clId="{8C1D29FC-3003-44F4-BCC3-E324975BB585}" dt="2023-08-27T19:42:57.326" v="1178" actId="20577"/>
          <ac:spMkLst>
            <pc:docMk/>
            <pc:sldMk cId="2898054515" sldId="272"/>
            <ac:spMk id="2" creationId="{5A225248-50EF-C396-E668-417EE380FB34}"/>
          </ac:spMkLst>
        </pc:spChg>
        <pc:spChg chg="del">
          <ac:chgData name="Jinhong Brejnholt (JINB)" userId="b8219c71-9da7-4a12-aded-a071d88b9102" providerId="ADAL" clId="{8C1D29FC-3003-44F4-BCC3-E324975BB585}" dt="2023-08-27T19:40:06.169" v="1107"/>
          <ac:spMkLst>
            <pc:docMk/>
            <pc:sldMk cId="2898054515" sldId="272"/>
            <ac:spMk id="3" creationId="{8FA4079B-5FB0-DAB8-EFB1-DD5D2ADA6E15}"/>
          </ac:spMkLst>
        </pc:spChg>
        <pc:spChg chg="add del">
          <ac:chgData name="Jinhong Brejnholt (JINB)" userId="b8219c71-9da7-4a12-aded-a071d88b9102" providerId="ADAL" clId="{8C1D29FC-3003-44F4-BCC3-E324975BB585}" dt="2023-08-27T19:41:34.575" v="1159" actId="478"/>
          <ac:spMkLst>
            <pc:docMk/>
            <pc:sldMk cId="2898054515" sldId="272"/>
            <ac:spMk id="1030" creationId="{FFE41513-BA0B-F046-312F-D2676A1DBC62}"/>
          </ac:spMkLst>
        </pc:spChg>
        <pc:spChg chg="add del">
          <ac:chgData name="Jinhong Brejnholt (JINB)" userId="b8219c71-9da7-4a12-aded-a071d88b9102" providerId="ADAL" clId="{8C1D29FC-3003-44F4-BCC3-E324975BB585}" dt="2023-08-27T19:40:21.590" v="1109" actId="26606"/>
          <ac:spMkLst>
            <pc:docMk/>
            <pc:sldMk cId="2898054515" sldId="272"/>
            <ac:spMk id="1031" creationId="{D829E218-74FB-4455-98BE-F2C5BA8978BE}"/>
          </ac:spMkLst>
        </pc:spChg>
        <pc:spChg chg="add del">
          <ac:chgData name="Jinhong Brejnholt (JINB)" userId="b8219c71-9da7-4a12-aded-a071d88b9102" providerId="ADAL" clId="{8C1D29FC-3003-44F4-BCC3-E324975BB585}" dt="2023-08-27T19:40:21.590" v="1109" actId="26606"/>
          <ac:spMkLst>
            <pc:docMk/>
            <pc:sldMk cId="2898054515" sldId="272"/>
            <ac:spMk id="1033" creationId="{7E8D75FD-D4F9-4D11-B70D-82EFCB4CFA5B}"/>
          </ac:spMkLst>
        </pc:spChg>
        <pc:spChg chg="add del">
          <ac:chgData name="Jinhong Brejnholt (JINB)" userId="b8219c71-9da7-4a12-aded-a071d88b9102" providerId="ADAL" clId="{8C1D29FC-3003-44F4-BCC3-E324975BB585}" dt="2023-08-27T19:40:21.590" v="1109" actId="26606"/>
          <ac:spMkLst>
            <pc:docMk/>
            <pc:sldMk cId="2898054515" sldId="272"/>
            <ac:spMk id="1037" creationId="{2FDF0794-1B86-42B2-B8C7-F60123E638ED}"/>
          </ac:spMkLst>
        </pc:spChg>
        <pc:spChg chg="add del">
          <ac:chgData name="Jinhong Brejnholt (JINB)" userId="b8219c71-9da7-4a12-aded-a071d88b9102" providerId="ADAL" clId="{8C1D29FC-3003-44F4-BCC3-E324975BB585}" dt="2023-08-27T19:40:21.590" v="1109" actId="26606"/>
          <ac:spMkLst>
            <pc:docMk/>
            <pc:sldMk cId="2898054515" sldId="272"/>
            <ac:spMk id="1039" creationId="{C5373426-E26E-431D-959C-5DB96C0B6208}"/>
          </ac:spMkLst>
        </pc:spChg>
        <pc:spChg chg="add del">
          <ac:chgData name="Jinhong Brejnholt (JINB)" userId="b8219c71-9da7-4a12-aded-a071d88b9102" providerId="ADAL" clId="{8C1D29FC-3003-44F4-BCC3-E324975BB585}" dt="2023-08-27T19:40:34.934" v="1111" actId="26606"/>
          <ac:spMkLst>
            <pc:docMk/>
            <pc:sldMk cId="2898054515" sldId="272"/>
            <ac:spMk id="1043" creationId="{78967BEA-EA6A-4FF1-94E2-B010B61A36A9}"/>
          </ac:spMkLst>
        </pc:spChg>
        <pc:spChg chg="add del">
          <ac:chgData name="Jinhong Brejnholt (JINB)" userId="b8219c71-9da7-4a12-aded-a071d88b9102" providerId="ADAL" clId="{8C1D29FC-3003-44F4-BCC3-E324975BB585}" dt="2023-08-27T19:40:34.934" v="1111" actId="26606"/>
          <ac:spMkLst>
            <pc:docMk/>
            <pc:sldMk cId="2898054515" sldId="272"/>
            <ac:spMk id="1044" creationId="{F240A2FC-E2C3-458D-96B4-5DF9028D93A5}"/>
          </ac:spMkLst>
        </pc:spChg>
        <pc:spChg chg="add del">
          <ac:chgData name="Jinhong Brejnholt (JINB)" userId="b8219c71-9da7-4a12-aded-a071d88b9102" providerId="ADAL" clId="{8C1D29FC-3003-44F4-BCC3-E324975BB585}" dt="2023-08-27T19:40:34.934" v="1111" actId="26606"/>
          <ac:spMkLst>
            <pc:docMk/>
            <pc:sldMk cId="2898054515" sldId="272"/>
            <ac:spMk id="1045" creationId="{5F097929-F3D6-4D1F-8AFC-CF348171A9E1}"/>
          </ac:spMkLst>
        </pc:spChg>
        <pc:spChg chg="add del">
          <ac:chgData name="Jinhong Brejnholt (JINB)" userId="b8219c71-9da7-4a12-aded-a071d88b9102" providerId="ADAL" clId="{8C1D29FC-3003-44F4-BCC3-E324975BB585}" dt="2023-08-27T19:40:34.934" v="1111" actId="26606"/>
          <ac:spMkLst>
            <pc:docMk/>
            <pc:sldMk cId="2898054515" sldId="272"/>
            <ac:spMk id="1047" creationId="{33428ACC-71EC-4171-9527-10983BA6B41D}"/>
          </ac:spMkLst>
        </pc:spChg>
        <pc:spChg chg="add del">
          <ac:chgData name="Jinhong Brejnholt (JINB)" userId="b8219c71-9da7-4a12-aded-a071d88b9102" providerId="ADAL" clId="{8C1D29FC-3003-44F4-BCC3-E324975BB585}" dt="2023-08-27T19:40:34.934" v="1111" actId="26606"/>
          <ac:spMkLst>
            <pc:docMk/>
            <pc:sldMk cId="2898054515" sldId="272"/>
            <ac:spMk id="1049" creationId="{2B9BBBC4-97A3-47D2-BFFE-A68530CDB9DC}"/>
          </ac:spMkLst>
        </pc:spChg>
        <pc:spChg chg="add del">
          <ac:chgData name="Jinhong Brejnholt (JINB)" userId="b8219c71-9da7-4a12-aded-a071d88b9102" providerId="ADAL" clId="{8C1D29FC-3003-44F4-BCC3-E324975BB585}" dt="2023-08-27T19:41:39.916" v="1160" actId="26606"/>
          <ac:spMkLst>
            <pc:docMk/>
            <pc:sldMk cId="2898054515" sldId="272"/>
            <ac:spMk id="1052" creationId="{19C0D743-B1D4-4E51-9DA7-C7D5DFB38BA1}"/>
          </ac:spMkLst>
        </pc:spChg>
        <pc:spChg chg="add del">
          <ac:chgData name="Jinhong Brejnholt (JINB)" userId="b8219c71-9da7-4a12-aded-a071d88b9102" providerId="ADAL" clId="{8C1D29FC-3003-44F4-BCC3-E324975BB585}" dt="2023-08-27T19:41:39.916" v="1160" actId="26606"/>
          <ac:spMkLst>
            <pc:docMk/>
            <pc:sldMk cId="2898054515" sldId="272"/>
            <ac:spMk id="1053" creationId="{9C79E85A-4471-4765-8CC6-CC72735E6DCE}"/>
          </ac:spMkLst>
        </pc:spChg>
        <pc:spChg chg="add">
          <ac:chgData name="Jinhong Brejnholt (JINB)" userId="b8219c71-9da7-4a12-aded-a071d88b9102" providerId="ADAL" clId="{8C1D29FC-3003-44F4-BCC3-E324975BB585}" dt="2023-08-27T19:41:39.916" v="1160" actId="26606"/>
          <ac:spMkLst>
            <pc:docMk/>
            <pc:sldMk cId="2898054515" sldId="272"/>
            <ac:spMk id="1058" creationId="{D829E218-74FB-4455-98BE-F2C5BA8978BE}"/>
          </ac:spMkLst>
        </pc:spChg>
        <pc:spChg chg="add">
          <ac:chgData name="Jinhong Brejnholt (JINB)" userId="b8219c71-9da7-4a12-aded-a071d88b9102" providerId="ADAL" clId="{8C1D29FC-3003-44F4-BCC3-E324975BB585}" dt="2023-08-27T19:41:39.916" v="1160" actId="26606"/>
          <ac:spMkLst>
            <pc:docMk/>
            <pc:sldMk cId="2898054515" sldId="272"/>
            <ac:spMk id="1060" creationId="{7E8D75FD-D4F9-4D11-B70D-82EFCB4CFA5B}"/>
          </ac:spMkLst>
        </pc:spChg>
        <pc:spChg chg="add">
          <ac:chgData name="Jinhong Brejnholt (JINB)" userId="b8219c71-9da7-4a12-aded-a071d88b9102" providerId="ADAL" clId="{8C1D29FC-3003-44F4-BCC3-E324975BB585}" dt="2023-08-27T19:41:39.916" v="1160" actId="26606"/>
          <ac:spMkLst>
            <pc:docMk/>
            <pc:sldMk cId="2898054515" sldId="272"/>
            <ac:spMk id="1064" creationId="{7319A1DD-F557-4EC6-8A8C-F7617B4CD678}"/>
          </ac:spMkLst>
        </pc:spChg>
        <pc:picChg chg="add mod">
          <ac:chgData name="Jinhong Brejnholt (JINB)" userId="b8219c71-9da7-4a12-aded-a071d88b9102" providerId="ADAL" clId="{8C1D29FC-3003-44F4-BCC3-E324975BB585}" dt="2023-08-27T19:41:39.916" v="1160" actId="26606"/>
          <ac:picMkLst>
            <pc:docMk/>
            <pc:sldMk cId="2898054515" sldId="272"/>
            <ac:picMk id="1026" creationId="{EC6C6DDC-8EBD-FB4C-5B10-9C3E266F0A70}"/>
          </ac:picMkLst>
        </pc:picChg>
        <pc:cxnChg chg="add del">
          <ac:chgData name="Jinhong Brejnholt (JINB)" userId="b8219c71-9da7-4a12-aded-a071d88b9102" providerId="ADAL" clId="{8C1D29FC-3003-44F4-BCC3-E324975BB585}" dt="2023-08-27T19:40:21.590" v="1109" actId="26606"/>
          <ac:cxnSpMkLst>
            <pc:docMk/>
            <pc:sldMk cId="2898054515" sldId="272"/>
            <ac:cxnSpMk id="1035" creationId="{1F5DC8C3-BA5F-4EED-BB9A-A14272BD82A1}"/>
          </ac:cxnSpMkLst>
        </pc:cxnChg>
        <pc:cxnChg chg="add del">
          <ac:chgData name="Jinhong Brejnholt (JINB)" userId="b8219c71-9da7-4a12-aded-a071d88b9102" providerId="ADAL" clId="{8C1D29FC-3003-44F4-BCC3-E324975BB585}" dt="2023-08-27T19:40:21.590" v="1109" actId="26606"/>
          <ac:cxnSpMkLst>
            <pc:docMk/>
            <pc:sldMk cId="2898054515" sldId="272"/>
            <ac:cxnSpMk id="1041" creationId="{96D07482-83A3-4451-943C-B46961082957}"/>
          </ac:cxnSpMkLst>
        </pc:cxnChg>
        <pc:cxnChg chg="add del">
          <ac:chgData name="Jinhong Brejnholt (JINB)" userId="b8219c71-9da7-4a12-aded-a071d88b9102" providerId="ADAL" clId="{8C1D29FC-3003-44F4-BCC3-E324975BB585}" dt="2023-08-27T19:40:34.934" v="1111" actId="26606"/>
          <ac:cxnSpMkLst>
            <pc:docMk/>
            <pc:sldMk cId="2898054515" sldId="272"/>
            <ac:cxnSpMk id="1046" creationId="{43074C91-9045-414B-B5F9-567DAE3EED25}"/>
          </ac:cxnSpMkLst>
        </pc:cxnChg>
        <pc:cxnChg chg="add del">
          <ac:chgData name="Jinhong Brejnholt (JINB)" userId="b8219c71-9da7-4a12-aded-a071d88b9102" providerId="ADAL" clId="{8C1D29FC-3003-44F4-BCC3-E324975BB585}" dt="2023-08-27T19:40:34.934" v="1111" actId="26606"/>
          <ac:cxnSpMkLst>
            <pc:docMk/>
            <pc:sldMk cId="2898054515" sldId="272"/>
            <ac:cxnSpMk id="1048" creationId="{BA22713B-ABB6-4391-97F9-0449A2B9B664}"/>
          </ac:cxnSpMkLst>
        </pc:cxnChg>
        <pc:cxnChg chg="add del">
          <ac:chgData name="Jinhong Brejnholt (JINB)" userId="b8219c71-9da7-4a12-aded-a071d88b9102" providerId="ADAL" clId="{8C1D29FC-3003-44F4-BCC3-E324975BB585}" dt="2023-08-27T19:41:39.916" v="1160" actId="26606"/>
          <ac:cxnSpMkLst>
            <pc:docMk/>
            <pc:sldMk cId="2898054515" sldId="272"/>
            <ac:cxnSpMk id="1051" creationId="{22E0153F-9015-419B-A6CF-89D70D5A9093}"/>
          </ac:cxnSpMkLst>
        </pc:cxnChg>
        <pc:cxnChg chg="add">
          <ac:chgData name="Jinhong Brejnholt (JINB)" userId="b8219c71-9da7-4a12-aded-a071d88b9102" providerId="ADAL" clId="{8C1D29FC-3003-44F4-BCC3-E324975BB585}" dt="2023-08-27T19:41:39.916" v="1160" actId="26606"/>
          <ac:cxnSpMkLst>
            <pc:docMk/>
            <pc:sldMk cId="2898054515" sldId="272"/>
            <ac:cxnSpMk id="1062" creationId="{1F5DC8C3-BA5F-4EED-BB9A-A14272BD82A1}"/>
          </ac:cxnSpMkLst>
        </pc:cxnChg>
        <pc:cxnChg chg="add">
          <ac:chgData name="Jinhong Brejnholt (JINB)" userId="b8219c71-9da7-4a12-aded-a071d88b9102" providerId="ADAL" clId="{8C1D29FC-3003-44F4-BCC3-E324975BB585}" dt="2023-08-27T19:41:39.916" v="1160" actId="26606"/>
          <ac:cxnSpMkLst>
            <pc:docMk/>
            <pc:sldMk cId="2898054515" sldId="272"/>
            <ac:cxnSpMk id="1066" creationId="{D28A9C89-B313-458F-9C85-515930A51A93}"/>
          </ac:cxnSpMkLst>
        </pc:cxnChg>
      </pc:sldChg>
      <pc:sldChg chg="addSp modSp add del mod">
        <pc:chgData name="Jinhong Brejnholt (JINB)" userId="b8219c71-9da7-4a12-aded-a071d88b9102" providerId="ADAL" clId="{8C1D29FC-3003-44F4-BCC3-E324975BB585}" dt="2023-08-27T19:49:12.970" v="1295" actId="47"/>
        <pc:sldMkLst>
          <pc:docMk/>
          <pc:sldMk cId="3834597846" sldId="273"/>
        </pc:sldMkLst>
        <pc:spChg chg="add mod">
          <ac:chgData name="Jinhong Brejnholt (JINB)" userId="b8219c71-9da7-4a12-aded-a071d88b9102" providerId="ADAL" clId="{8C1D29FC-3003-44F4-BCC3-E324975BB585}" dt="2023-08-27T19:45:13.184" v="1259" actId="1035"/>
          <ac:spMkLst>
            <pc:docMk/>
            <pc:sldMk cId="3834597846" sldId="273"/>
            <ac:spMk id="5" creationId="{F141874C-6BE2-8057-1BFB-CB232A4E1D09}"/>
          </ac:spMkLst>
        </pc:spChg>
        <pc:spChg chg="add mod">
          <ac:chgData name="Jinhong Brejnholt (JINB)" userId="b8219c71-9da7-4a12-aded-a071d88b9102" providerId="ADAL" clId="{8C1D29FC-3003-44F4-BCC3-E324975BB585}" dt="2023-08-27T19:45:13.184" v="1259" actId="1035"/>
          <ac:spMkLst>
            <pc:docMk/>
            <pc:sldMk cId="3834597846" sldId="273"/>
            <ac:spMk id="6" creationId="{B139CA6A-3D69-FFC9-8C8F-89B121ECCAED}"/>
          </ac:spMkLst>
        </pc:spChg>
        <pc:spChg chg="add mod">
          <ac:chgData name="Jinhong Brejnholt (JINB)" userId="b8219c71-9da7-4a12-aded-a071d88b9102" providerId="ADAL" clId="{8C1D29FC-3003-44F4-BCC3-E324975BB585}" dt="2023-08-27T19:45:13.184" v="1259" actId="1035"/>
          <ac:spMkLst>
            <pc:docMk/>
            <pc:sldMk cId="3834597846" sldId="273"/>
            <ac:spMk id="7" creationId="{115A0EC2-9CB1-AD69-FD19-16AC4214A215}"/>
          </ac:spMkLst>
        </pc:spChg>
        <pc:spChg chg="add mod">
          <ac:chgData name="Jinhong Brejnholt (JINB)" userId="b8219c71-9da7-4a12-aded-a071d88b9102" providerId="ADAL" clId="{8C1D29FC-3003-44F4-BCC3-E324975BB585}" dt="2023-08-27T19:45:25.137" v="1260" actId="207"/>
          <ac:spMkLst>
            <pc:docMk/>
            <pc:sldMk cId="3834597846" sldId="273"/>
            <ac:spMk id="8" creationId="{FB8E0315-2C4E-E104-D094-E469DB540CCD}"/>
          </ac:spMkLst>
        </pc:spChg>
        <pc:spChg chg="add mod">
          <ac:chgData name="Jinhong Brejnholt (JINB)" userId="b8219c71-9da7-4a12-aded-a071d88b9102" providerId="ADAL" clId="{8C1D29FC-3003-44F4-BCC3-E324975BB585}" dt="2023-08-27T19:45:28.214" v="1261" actId="207"/>
          <ac:spMkLst>
            <pc:docMk/>
            <pc:sldMk cId="3834597846" sldId="273"/>
            <ac:spMk id="10" creationId="{4D02454C-FC1A-50D0-AB4B-E7752988A99B}"/>
          </ac:spMkLst>
        </pc:spChg>
        <pc:spChg chg="add mod">
          <ac:chgData name="Jinhong Brejnholt (JINB)" userId="b8219c71-9da7-4a12-aded-a071d88b9102" providerId="ADAL" clId="{8C1D29FC-3003-44F4-BCC3-E324975BB585}" dt="2023-08-27T19:45:46.654" v="1262" actId="1076"/>
          <ac:spMkLst>
            <pc:docMk/>
            <pc:sldMk cId="3834597846" sldId="273"/>
            <ac:spMk id="12" creationId="{928D42B9-2CE6-B194-F4BB-2ED0009B923E}"/>
          </ac:spMkLst>
        </pc:spChg>
        <pc:spChg chg="add mod">
          <ac:chgData name="Jinhong Brejnholt (JINB)" userId="b8219c71-9da7-4a12-aded-a071d88b9102" providerId="ADAL" clId="{8C1D29FC-3003-44F4-BCC3-E324975BB585}" dt="2023-08-27T19:45:13.184" v="1259" actId="1035"/>
          <ac:spMkLst>
            <pc:docMk/>
            <pc:sldMk cId="3834597846" sldId="273"/>
            <ac:spMk id="14" creationId="{04004EB8-277D-000D-8FBE-07B5BCF0020D}"/>
          </ac:spMkLst>
        </pc:spChg>
        <pc:spChg chg="add mod">
          <ac:chgData name="Jinhong Brejnholt (JINB)" userId="b8219c71-9da7-4a12-aded-a071d88b9102" providerId="ADAL" clId="{8C1D29FC-3003-44F4-BCC3-E324975BB585}" dt="2023-08-27T19:45:13.184" v="1259" actId="1035"/>
          <ac:spMkLst>
            <pc:docMk/>
            <pc:sldMk cId="3834597846" sldId="273"/>
            <ac:spMk id="15" creationId="{435C95DA-1C8B-8235-66F0-4F6F1EB30598}"/>
          </ac:spMkLst>
        </pc:spChg>
      </pc:sldChg>
      <pc:sldChg chg="addSp modSp add mod">
        <pc:chgData name="Jinhong Brejnholt (JINB)" userId="b8219c71-9da7-4a12-aded-a071d88b9102" providerId="ADAL" clId="{8C1D29FC-3003-44F4-BCC3-E324975BB585}" dt="2023-08-27T19:49:44.202" v="1301" actId="207"/>
        <pc:sldMkLst>
          <pc:docMk/>
          <pc:sldMk cId="2358190678" sldId="274"/>
        </pc:sldMkLst>
        <pc:spChg chg="add mod">
          <ac:chgData name="Jinhong Brejnholt (JINB)" userId="b8219c71-9da7-4a12-aded-a071d88b9102" providerId="ADAL" clId="{8C1D29FC-3003-44F4-BCC3-E324975BB585}" dt="2023-08-27T19:49:44.202" v="1301" actId="207"/>
          <ac:spMkLst>
            <pc:docMk/>
            <pc:sldMk cId="2358190678" sldId="274"/>
            <ac:spMk id="3" creationId="{24F462E5-5549-16BC-60A0-F3938E04F2BF}"/>
          </ac:spMkLst>
        </pc:spChg>
        <pc:spChg chg="add mod">
          <ac:chgData name="Jinhong Brejnholt (JINB)" userId="b8219c71-9da7-4a12-aded-a071d88b9102" providerId="ADAL" clId="{8C1D29FC-3003-44F4-BCC3-E324975BB585}" dt="2023-08-27T19:49:42.016" v="1300" actId="207"/>
          <ac:spMkLst>
            <pc:docMk/>
            <pc:sldMk cId="2358190678" sldId="274"/>
            <ac:spMk id="5" creationId="{FA28017D-B09E-8D4B-D6F6-CFAA3B03001E}"/>
          </ac:spMkLst>
        </pc:spChg>
        <pc:spChg chg="add mod">
          <ac:chgData name="Jinhong Brejnholt (JINB)" userId="b8219c71-9da7-4a12-aded-a071d88b9102" providerId="ADAL" clId="{8C1D29FC-3003-44F4-BCC3-E324975BB585}" dt="2023-08-27T19:49:39.432" v="1299" actId="207"/>
          <ac:spMkLst>
            <pc:docMk/>
            <pc:sldMk cId="2358190678" sldId="274"/>
            <ac:spMk id="6" creationId="{ABE787CC-3FBD-9987-D00E-EBDCF2655F8A}"/>
          </ac:spMkLst>
        </pc:spChg>
        <pc:spChg chg="add mod">
          <ac:chgData name="Jinhong Brejnholt (JINB)" userId="b8219c71-9da7-4a12-aded-a071d88b9102" providerId="ADAL" clId="{8C1D29FC-3003-44F4-BCC3-E324975BB585}" dt="2023-08-27T19:48:59.019" v="1293" actId="1076"/>
          <ac:spMkLst>
            <pc:docMk/>
            <pc:sldMk cId="2358190678" sldId="274"/>
            <ac:spMk id="7" creationId="{3B40A43C-F260-654E-236F-360824DD1FB5}"/>
          </ac:spMkLst>
        </pc:spChg>
        <pc:spChg chg="add mod">
          <ac:chgData name="Jinhong Brejnholt (JINB)" userId="b8219c71-9da7-4a12-aded-a071d88b9102" providerId="ADAL" clId="{8C1D29FC-3003-44F4-BCC3-E324975BB585}" dt="2023-08-27T19:48:55.541" v="1292" actId="1076"/>
          <ac:spMkLst>
            <pc:docMk/>
            <pc:sldMk cId="2358190678" sldId="274"/>
            <ac:spMk id="8" creationId="{33169110-50EC-3334-B878-D6223445F40B}"/>
          </ac:spMkLst>
        </pc:spChg>
        <pc:spChg chg="add mod">
          <ac:chgData name="Jinhong Brejnholt (JINB)" userId="b8219c71-9da7-4a12-aded-a071d88b9102" providerId="ADAL" clId="{8C1D29FC-3003-44F4-BCC3-E324975BB585}" dt="2023-08-27T19:49:22.894" v="1297" actId="207"/>
          <ac:spMkLst>
            <pc:docMk/>
            <pc:sldMk cId="2358190678" sldId="274"/>
            <ac:spMk id="9" creationId="{719158D4-20AE-E026-60A2-D0F29BA20CBF}"/>
          </ac:spMkLst>
        </pc:spChg>
        <pc:spChg chg="add mod">
          <ac:chgData name="Jinhong Brejnholt (JINB)" userId="b8219c71-9da7-4a12-aded-a071d88b9102" providerId="ADAL" clId="{8C1D29FC-3003-44F4-BCC3-E324975BB585}" dt="2023-08-27T19:49:20.673" v="1296" actId="207"/>
          <ac:spMkLst>
            <pc:docMk/>
            <pc:sldMk cId="2358190678" sldId="274"/>
            <ac:spMk id="10" creationId="{BF38C910-84D8-82CC-E682-0D4D67A01017}"/>
          </ac:spMkLst>
        </pc:spChg>
        <pc:spChg chg="add mod">
          <ac:chgData name="Jinhong Brejnholt (JINB)" userId="b8219c71-9da7-4a12-aded-a071d88b9102" providerId="ADAL" clId="{8C1D29FC-3003-44F4-BCC3-E324975BB585}" dt="2023-08-27T19:49:36.136" v="1298" actId="207"/>
          <ac:spMkLst>
            <pc:docMk/>
            <pc:sldMk cId="2358190678" sldId="274"/>
            <ac:spMk id="11" creationId="{266A5F9C-E4A2-981A-EA3B-4EB48E0D4BB2}"/>
          </ac:spMkLst>
        </pc:spChg>
        <pc:picChg chg="mod">
          <ac:chgData name="Jinhong Brejnholt (JINB)" userId="b8219c71-9da7-4a12-aded-a071d88b9102" providerId="ADAL" clId="{8C1D29FC-3003-44F4-BCC3-E324975BB585}" dt="2023-08-27T19:49:07.893" v="1294"/>
          <ac:picMkLst>
            <pc:docMk/>
            <pc:sldMk cId="2358190678" sldId="274"/>
            <ac:picMk id="4" creationId="{02E2FAC4-8F37-365E-8C9B-6F3A359F6A91}"/>
          </ac:picMkLst>
        </pc:picChg>
      </pc:sldChg>
    </pc:docChg>
  </pc:docChgLst>
  <pc:docChgLst>
    <pc:chgData name="Jinhong Brejnholt (JINB)" userId="b8219c71-9da7-4a12-aded-a071d88b9102" providerId="ADAL" clId="{29E68354-3A7B-45B3-991F-8AC8B0CC9270}"/>
    <pc:docChg chg="undo custSel addSld delSld modSld sldOrd">
      <pc:chgData name="Jinhong Brejnholt (JINB)" userId="b8219c71-9da7-4a12-aded-a071d88b9102" providerId="ADAL" clId="{29E68354-3A7B-45B3-991F-8AC8B0CC9270}" dt="2023-11-17T08:41:52.918" v="957" actId="20577"/>
      <pc:docMkLst>
        <pc:docMk/>
      </pc:docMkLst>
      <pc:sldChg chg="addSp delSp modSp mod setClrOvrMap">
        <pc:chgData name="Jinhong Brejnholt (JINB)" userId="b8219c71-9da7-4a12-aded-a071d88b9102" providerId="ADAL" clId="{29E68354-3A7B-45B3-991F-8AC8B0CC9270}" dt="2023-11-15T13:34:08.735" v="803" actId="26606"/>
        <pc:sldMkLst>
          <pc:docMk/>
          <pc:sldMk cId="2367757329" sldId="257"/>
        </pc:sldMkLst>
        <pc:spChg chg="mod">
          <ac:chgData name="Jinhong Brejnholt (JINB)" userId="b8219c71-9da7-4a12-aded-a071d88b9102" providerId="ADAL" clId="{29E68354-3A7B-45B3-991F-8AC8B0CC9270}" dt="2023-11-15T13:34:08.735" v="803" actId="26606"/>
          <ac:spMkLst>
            <pc:docMk/>
            <pc:sldMk cId="2367757329" sldId="257"/>
            <ac:spMk id="2" creationId="{703B912C-2870-3DC1-14D0-550D9028F951}"/>
          </ac:spMkLst>
        </pc:spChg>
        <pc:spChg chg="mod">
          <ac:chgData name="Jinhong Brejnholt (JINB)" userId="b8219c71-9da7-4a12-aded-a071d88b9102" providerId="ADAL" clId="{29E68354-3A7B-45B3-991F-8AC8B0CC9270}" dt="2023-11-15T13:34:08.735" v="803" actId="26606"/>
          <ac:spMkLst>
            <pc:docMk/>
            <pc:sldMk cId="2367757329" sldId="257"/>
            <ac:spMk id="3" creationId="{5DD965FE-0896-C096-BC46-84A121C0C866}"/>
          </ac:spMkLst>
        </pc:spChg>
        <pc:spChg chg="del">
          <ac:chgData name="Jinhong Brejnholt (JINB)" userId="b8219c71-9da7-4a12-aded-a071d88b9102" providerId="ADAL" clId="{29E68354-3A7B-45B3-991F-8AC8B0CC9270}" dt="2023-11-15T13:34:08.735" v="803" actId="26606"/>
          <ac:spMkLst>
            <pc:docMk/>
            <pc:sldMk cId="2367757329" sldId="257"/>
            <ac:spMk id="12" creationId="{19C0D743-B1D4-4E51-9DA7-C7D5DFB38BA1}"/>
          </ac:spMkLst>
        </pc:spChg>
        <pc:spChg chg="del">
          <ac:chgData name="Jinhong Brejnholt (JINB)" userId="b8219c71-9da7-4a12-aded-a071d88b9102" providerId="ADAL" clId="{29E68354-3A7B-45B3-991F-8AC8B0CC9270}" dt="2023-11-15T13:34:08.735" v="803" actId="26606"/>
          <ac:spMkLst>
            <pc:docMk/>
            <pc:sldMk cId="2367757329" sldId="257"/>
            <ac:spMk id="14" creationId="{9C79E85A-4471-4765-8CC6-CC72735E6DCE}"/>
          </ac:spMkLst>
        </pc:spChg>
        <pc:spChg chg="add">
          <ac:chgData name="Jinhong Brejnholt (JINB)" userId="b8219c71-9da7-4a12-aded-a071d88b9102" providerId="ADAL" clId="{29E68354-3A7B-45B3-991F-8AC8B0CC9270}" dt="2023-11-15T13:34:08.735" v="803" actId="26606"/>
          <ac:spMkLst>
            <pc:docMk/>
            <pc:sldMk cId="2367757329" sldId="257"/>
            <ac:spMk id="1031" creationId="{990D0034-F768-41E7-85D4-F38C4DE85770}"/>
          </ac:spMkLst>
        </pc:spChg>
        <pc:picChg chg="mod ord">
          <ac:chgData name="Jinhong Brejnholt (JINB)" userId="b8219c71-9da7-4a12-aded-a071d88b9102" providerId="ADAL" clId="{29E68354-3A7B-45B3-991F-8AC8B0CC9270}" dt="2023-11-15T13:34:08.735" v="803" actId="26606"/>
          <ac:picMkLst>
            <pc:docMk/>
            <pc:sldMk cId="2367757329" sldId="257"/>
            <ac:picMk id="5" creationId="{EE926BD1-6C73-70D3-6F1E-476E2E158CA8}"/>
          </ac:picMkLst>
        </pc:picChg>
        <pc:picChg chg="del">
          <ac:chgData name="Jinhong Brejnholt (JINB)" userId="b8219c71-9da7-4a12-aded-a071d88b9102" providerId="ADAL" clId="{29E68354-3A7B-45B3-991F-8AC8B0CC9270}" dt="2023-11-15T12:11:52.187" v="247" actId="478"/>
          <ac:picMkLst>
            <pc:docMk/>
            <pc:sldMk cId="2367757329" sldId="257"/>
            <ac:picMk id="6" creationId="{1D7410DF-01E9-A9B3-67FE-B8BBF8757C03}"/>
          </ac:picMkLst>
        </pc:picChg>
        <pc:picChg chg="add mod">
          <ac:chgData name="Jinhong Brejnholt (JINB)" userId="b8219c71-9da7-4a12-aded-a071d88b9102" providerId="ADAL" clId="{29E68354-3A7B-45B3-991F-8AC8B0CC9270}" dt="2023-11-15T12:11:55.477" v="248" actId="1076"/>
          <ac:picMkLst>
            <pc:docMk/>
            <pc:sldMk cId="2367757329" sldId="257"/>
            <ac:picMk id="1026" creationId="{EF26BA84-E67D-657D-0114-7FD9DFC5B671}"/>
          </ac:picMkLst>
        </pc:picChg>
        <pc:cxnChg chg="del">
          <ac:chgData name="Jinhong Brejnholt (JINB)" userId="b8219c71-9da7-4a12-aded-a071d88b9102" providerId="ADAL" clId="{29E68354-3A7B-45B3-991F-8AC8B0CC9270}" dt="2023-11-15T13:34:08.735" v="803" actId="26606"/>
          <ac:cxnSpMkLst>
            <pc:docMk/>
            <pc:sldMk cId="2367757329" sldId="257"/>
            <ac:cxnSpMk id="10" creationId="{22E0153F-9015-419B-A6CF-89D70D5A9093}"/>
          </ac:cxnSpMkLst>
        </pc:cxnChg>
        <pc:cxnChg chg="add">
          <ac:chgData name="Jinhong Brejnholt (JINB)" userId="b8219c71-9da7-4a12-aded-a071d88b9102" providerId="ADAL" clId="{29E68354-3A7B-45B3-991F-8AC8B0CC9270}" dt="2023-11-15T13:34:08.735" v="803" actId="26606"/>
          <ac:cxnSpMkLst>
            <pc:docMk/>
            <pc:sldMk cId="2367757329" sldId="257"/>
            <ac:cxnSpMk id="1033" creationId="{5A0A5CF6-407C-4691-8122-49DF69D0020D}"/>
          </ac:cxnSpMkLst>
        </pc:cxnChg>
      </pc:sldChg>
      <pc:sldChg chg="modSp mod">
        <pc:chgData name="Jinhong Brejnholt (JINB)" userId="b8219c71-9da7-4a12-aded-a071d88b9102" providerId="ADAL" clId="{29E68354-3A7B-45B3-991F-8AC8B0CC9270}" dt="2023-11-17T08:35:29.218" v="918" actId="1076"/>
        <pc:sldMkLst>
          <pc:docMk/>
          <pc:sldMk cId="1867024182" sldId="261"/>
        </pc:sldMkLst>
        <pc:spChg chg="mod">
          <ac:chgData name="Jinhong Brejnholt (JINB)" userId="b8219c71-9da7-4a12-aded-a071d88b9102" providerId="ADAL" clId="{29E68354-3A7B-45B3-991F-8AC8B0CC9270}" dt="2023-11-17T08:35:29.218" v="918" actId="1076"/>
          <ac:spMkLst>
            <pc:docMk/>
            <pc:sldMk cId="1867024182" sldId="261"/>
            <ac:spMk id="4" creationId="{B94C12D5-A334-47DA-595D-27D620D864CA}"/>
          </ac:spMkLst>
        </pc:spChg>
        <pc:spChg chg="mod">
          <ac:chgData name="Jinhong Brejnholt (JINB)" userId="b8219c71-9da7-4a12-aded-a071d88b9102" providerId="ADAL" clId="{29E68354-3A7B-45B3-991F-8AC8B0CC9270}" dt="2023-11-17T08:35:10.910" v="917" actId="113"/>
          <ac:spMkLst>
            <pc:docMk/>
            <pc:sldMk cId="1867024182" sldId="261"/>
            <ac:spMk id="11" creationId="{DD108E5A-242E-187E-8380-E559ACD40009}"/>
          </ac:spMkLst>
        </pc:spChg>
        <pc:spChg chg="mod">
          <ac:chgData name="Jinhong Brejnholt (JINB)" userId="b8219c71-9da7-4a12-aded-a071d88b9102" providerId="ADAL" clId="{29E68354-3A7B-45B3-991F-8AC8B0CC9270}" dt="2023-11-17T08:35:04.086" v="916" actId="20577"/>
          <ac:spMkLst>
            <pc:docMk/>
            <pc:sldMk cId="1867024182" sldId="261"/>
            <ac:spMk id="12" creationId="{906D433E-8B4E-792D-0F58-3DB817FB056B}"/>
          </ac:spMkLst>
        </pc:spChg>
      </pc:sldChg>
      <pc:sldChg chg="addSp delSp modSp add del mod setBg setClrOvrMap modNotesTx">
        <pc:chgData name="Jinhong Brejnholt (JINB)" userId="b8219c71-9da7-4a12-aded-a071d88b9102" providerId="ADAL" clId="{29E68354-3A7B-45B3-991F-8AC8B0CC9270}" dt="2023-11-17T08:41:52.918" v="957" actId="20577"/>
        <pc:sldMkLst>
          <pc:docMk/>
          <pc:sldMk cId="825823001" sldId="262"/>
        </pc:sldMkLst>
        <pc:spChg chg="mod">
          <ac:chgData name="Jinhong Brejnholt (JINB)" userId="b8219c71-9da7-4a12-aded-a071d88b9102" providerId="ADAL" clId="{29E68354-3A7B-45B3-991F-8AC8B0CC9270}" dt="2023-11-15T13:33:29.378" v="796" actId="26606"/>
          <ac:spMkLst>
            <pc:docMk/>
            <pc:sldMk cId="825823001" sldId="262"/>
            <ac:spMk id="2" creationId="{2EF58087-9718-3811-7420-0FBD048A0142}"/>
          </ac:spMkLst>
        </pc:spChg>
        <pc:spChg chg="del">
          <ac:chgData name="Jinhong Brejnholt (JINB)" userId="b8219c71-9da7-4a12-aded-a071d88b9102" providerId="ADAL" clId="{29E68354-3A7B-45B3-991F-8AC8B0CC9270}" dt="2023-11-15T13:33:29.378" v="796" actId="26606"/>
          <ac:spMkLst>
            <pc:docMk/>
            <pc:sldMk cId="825823001" sldId="262"/>
            <ac:spMk id="9" creationId="{D829E218-74FB-4455-98BE-F2C5BA8978BE}"/>
          </ac:spMkLst>
        </pc:spChg>
        <pc:spChg chg="del">
          <ac:chgData name="Jinhong Brejnholt (JINB)" userId="b8219c71-9da7-4a12-aded-a071d88b9102" providerId="ADAL" clId="{29E68354-3A7B-45B3-991F-8AC8B0CC9270}" dt="2023-11-15T13:33:29.378" v="796" actId="26606"/>
          <ac:spMkLst>
            <pc:docMk/>
            <pc:sldMk cId="825823001" sldId="262"/>
            <ac:spMk id="11" creationId="{7E8D75FD-D4F9-4D11-B70D-82EFCB4CFA5B}"/>
          </ac:spMkLst>
        </pc:spChg>
        <pc:spChg chg="del">
          <ac:chgData name="Jinhong Brejnholt (JINB)" userId="b8219c71-9da7-4a12-aded-a071d88b9102" providerId="ADAL" clId="{29E68354-3A7B-45B3-991F-8AC8B0CC9270}" dt="2023-11-15T13:33:29.378" v="796" actId="26606"/>
          <ac:spMkLst>
            <pc:docMk/>
            <pc:sldMk cId="825823001" sldId="262"/>
            <ac:spMk id="17" creationId="{DA0CA737-33FC-47E3-965A-D1C2CAA62894}"/>
          </ac:spMkLst>
        </pc:spChg>
        <pc:spChg chg="del">
          <ac:chgData name="Jinhong Brejnholt (JINB)" userId="b8219c71-9da7-4a12-aded-a071d88b9102" providerId="ADAL" clId="{29E68354-3A7B-45B3-991F-8AC8B0CC9270}" dt="2023-11-15T13:33:29.378" v="796" actId="26606"/>
          <ac:spMkLst>
            <pc:docMk/>
            <pc:sldMk cId="825823001" sldId="262"/>
            <ac:spMk id="19" creationId="{22189942-24EB-488E-8B69-EB80F7E53E36}"/>
          </ac:spMkLst>
        </pc:spChg>
        <pc:spChg chg="add">
          <ac:chgData name="Jinhong Brejnholt (JINB)" userId="b8219c71-9da7-4a12-aded-a071d88b9102" providerId="ADAL" clId="{29E68354-3A7B-45B3-991F-8AC8B0CC9270}" dt="2023-11-15T13:33:29.378" v="796" actId="26606"/>
          <ac:spMkLst>
            <pc:docMk/>
            <pc:sldMk cId="825823001" sldId="262"/>
            <ac:spMk id="24" creationId="{F240A2FC-E2C3-458D-96B4-5DF9028D93A5}"/>
          </ac:spMkLst>
        </pc:spChg>
        <pc:spChg chg="add">
          <ac:chgData name="Jinhong Brejnholt (JINB)" userId="b8219c71-9da7-4a12-aded-a071d88b9102" providerId="ADAL" clId="{29E68354-3A7B-45B3-991F-8AC8B0CC9270}" dt="2023-11-15T13:33:29.378" v="796" actId="26606"/>
          <ac:spMkLst>
            <pc:docMk/>
            <pc:sldMk cId="825823001" sldId="262"/>
            <ac:spMk id="26" creationId="{5F097929-F3D6-4D1F-8AFC-CF348171A9E1}"/>
          </ac:spMkLst>
        </pc:spChg>
        <pc:spChg chg="add">
          <ac:chgData name="Jinhong Brejnholt (JINB)" userId="b8219c71-9da7-4a12-aded-a071d88b9102" providerId="ADAL" clId="{29E68354-3A7B-45B3-991F-8AC8B0CC9270}" dt="2023-11-15T13:33:29.378" v="796" actId="26606"/>
          <ac:spMkLst>
            <pc:docMk/>
            <pc:sldMk cId="825823001" sldId="262"/>
            <ac:spMk id="30" creationId="{34461041-8413-4023-ABA7-9E499B0AD995}"/>
          </ac:spMkLst>
        </pc:spChg>
        <pc:spChg chg="add">
          <ac:chgData name="Jinhong Brejnholt (JINB)" userId="b8219c71-9da7-4a12-aded-a071d88b9102" providerId="ADAL" clId="{29E68354-3A7B-45B3-991F-8AC8B0CC9270}" dt="2023-11-15T13:33:29.378" v="796" actId="26606"/>
          <ac:spMkLst>
            <pc:docMk/>
            <pc:sldMk cId="825823001" sldId="262"/>
            <ac:spMk id="34" creationId="{D841E764-4629-49E0-994A-6F92FEFB9B5D}"/>
          </ac:spMkLst>
        </pc:spChg>
        <pc:spChg chg="add">
          <ac:chgData name="Jinhong Brejnholt (JINB)" userId="b8219c71-9da7-4a12-aded-a071d88b9102" providerId="ADAL" clId="{29E68354-3A7B-45B3-991F-8AC8B0CC9270}" dt="2023-11-15T13:33:29.378" v="796" actId="26606"/>
          <ac:spMkLst>
            <pc:docMk/>
            <pc:sldMk cId="825823001" sldId="262"/>
            <ac:spMk id="36" creationId="{95635077-9890-4CC8-9792-28743EBFE01D}"/>
          </ac:spMkLst>
        </pc:spChg>
        <pc:picChg chg="add mod">
          <ac:chgData name="Jinhong Brejnholt (JINB)" userId="b8219c71-9da7-4a12-aded-a071d88b9102" providerId="ADAL" clId="{29E68354-3A7B-45B3-991F-8AC8B0CC9270}" dt="2023-11-15T12:12:43.762" v="267"/>
          <ac:picMkLst>
            <pc:docMk/>
            <pc:sldMk cId="825823001" sldId="262"/>
            <ac:picMk id="3" creationId="{B9014A38-4268-5ED1-1134-4660C7E369A7}"/>
          </ac:picMkLst>
        </pc:picChg>
        <pc:picChg chg="mod ord">
          <ac:chgData name="Jinhong Brejnholt (JINB)" userId="b8219c71-9da7-4a12-aded-a071d88b9102" providerId="ADAL" clId="{29E68354-3A7B-45B3-991F-8AC8B0CC9270}" dt="2023-11-15T13:33:29.378" v="796" actId="26606"/>
          <ac:picMkLst>
            <pc:docMk/>
            <pc:sldMk cId="825823001" sldId="262"/>
            <ac:picMk id="4" creationId="{06E1578A-4C2C-FCE7-2634-816B109C4FD6}"/>
          </ac:picMkLst>
        </pc:picChg>
        <pc:picChg chg="del">
          <ac:chgData name="Jinhong Brejnholt (JINB)" userId="b8219c71-9da7-4a12-aded-a071d88b9102" providerId="ADAL" clId="{29E68354-3A7B-45B3-991F-8AC8B0CC9270}" dt="2023-11-15T12:12:43.499" v="266" actId="478"/>
          <ac:picMkLst>
            <pc:docMk/>
            <pc:sldMk cId="825823001" sldId="262"/>
            <ac:picMk id="5" creationId="{6AC925E7-180E-D2BA-FB7F-4C60E611327B}"/>
          </ac:picMkLst>
        </pc:picChg>
        <pc:cxnChg chg="del">
          <ac:chgData name="Jinhong Brejnholt (JINB)" userId="b8219c71-9da7-4a12-aded-a071d88b9102" providerId="ADAL" clId="{29E68354-3A7B-45B3-991F-8AC8B0CC9270}" dt="2023-11-15T13:33:29.378" v="796" actId="26606"/>
          <ac:cxnSpMkLst>
            <pc:docMk/>
            <pc:sldMk cId="825823001" sldId="262"/>
            <ac:cxnSpMk id="13" creationId="{1F5DC8C3-BA5F-4EED-BB9A-A14272BD82A1}"/>
          </ac:cxnSpMkLst>
        </pc:cxnChg>
        <pc:cxnChg chg="del">
          <ac:chgData name="Jinhong Brejnholt (JINB)" userId="b8219c71-9da7-4a12-aded-a071d88b9102" providerId="ADAL" clId="{29E68354-3A7B-45B3-991F-8AC8B0CC9270}" dt="2023-11-15T13:33:29.378" v="796" actId="26606"/>
          <ac:cxnSpMkLst>
            <pc:docMk/>
            <pc:sldMk cId="825823001" sldId="262"/>
            <ac:cxnSpMk id="15" creationId="{F3CC58E3-BDF9-495D-9327-85F68058BE32}"/>
          </ac:cxnSpMkLst>
        </pc:cxnChg>
        <pc:cxnChg chg="add">
          <ac:chgData name="Jinhong Brejnholt (JINB)" userId="b8219c71-9da7-4a12-aded-a071d88b9102" providerId="ADAL" clId="{29E68354-3A7B-45B3-991F-8AC8B0CC9270}" dt="2023-11-15T13:33:29.378" v="796" actId="26606"/>
          <ac:cxnSpMkLst>
            <pc:docMk/>
            <pc:sldMk cId="825823001" sldId="262"/>
            <ac:cxnSpMk id="28" creationId="{43074C91-9045-414B-B5F9-567DAE3EED25}"/>
          </ac:cxnSpMkLst>
        </pc:cxnChg>
        <pc:cxnChg chg="add">
          <ac:chgData name="Jinhong Brejnholt (JINB)" userId="b8219c71-9da7-4a12-aded-a071d88b9102" providerId="ADAL" clId="{29E68354-3A7B-45B3-991F-8AC8B0CC9270}" dt="2023-11-15T13:33:29.378" v="796" actId="26606"/>
          <ac:cxnSpMkLst>
            <pc:docMk/>
            <pc:sldMk cId="825823001" sldId="262"/>
            <ac:cxnSpMk id="32" creationId="{F05BCF04-4702-43D0-BE8F-DBF6C2F65131}"/>
          </ac:cxnSpMkLst>
        </pc:cxnChg>
      </pc:sldChg>
      <pc:sldChg chg="addSp delSp modSp mod setClrOvrMap">
        <pc:chgData name="Jinhong Brejnholt (JINB)" userId="b8219c71-9da7-4a12-aded-a071d88b9102" providerId="ADAL" clId="{29E68354-3A7B-45B3-991F-8AC8B0CC9270}" dt="2023-11-15T13:30:27.792" v="741" actId="26606"/>
        <pc:sldMkLst>
          <pc:docMk/>
          <pc:sldMk cId="1527708552" sldId="263"/>
        </pc:sldMkLst>
        <pc:spChg chg="mod">
          <ac:chgData name="Jinhong Brejnholt (JINB)" userId="b8219c71-9da7-4a12-aded-a071d88b9102" providerId="ADAL" clId="{29E68354-3A7B-45B3-991F-8AC8B0CC9270}" dt="2023-11-15T13:30:27.792" v="741" actId="26606"/>
          <ac:spMkLst>
            <pc:docMk/>
            <pc:sldMk cId="1527708552" sldId="263"/>
            <ac:spMk id="2" creationId="{94019042-BF62-54C7-602E-9E08E6EDAA97}"/>
          </ac:spMkLst>
        </pc:spChg>
        <pc:spChg chg="mod">
          <ac:chgData name="Jinhong Brejnholt (JINB)" userId="b8219c71-9da7-4a12-aded-a071d88b9102" providerId="ADAL" clId="{29E68354-3A7B-45B3-991F-8AC8B0CC9270}" dt="2023-11-15T13:30:27.792" v="741" actId="26606"/>
          <ac:spMkLst>
            <pc:docMk/>
            <pc:sldMk cId="1527708552" sldId="263"/>
            <ac:spMk id="3" creationId="{4C5EC4A0-8F1B-DF2A-127B-7007874700AC}"/>
          </ac:spMkLst>
        </pc:spChg>
        <pc:spChg chg="del">
          <ac:chgData name="Jinhong Brejnholt (JINB)" userId="b8219c71-9da7-4a12-aded-a071d88b9102" providerId="ADAL" clId="{29E68354-3A7B-45B3-991F-8AC8B0CC9270}" dt="2023-11-15T13:30:27.792" v="741" actId="26606"/>
          <ac:spMkLst>
            <pc:docMk/>
            <pc:sldMk cId="1527708552" sldId="263"/>
            <ac:spMk id="33" creationId="{11A978AA-7672-42C4-B5ED-55539D564D6E}"/>
          </ac:spMkLst>
        </pc:spChg>
        <pc:spChg chg="del">
          <ac:chgData name="Jinhong Brejnholt (JINB)" userId="b8219c71-9da7-4a12-aded-a071d88b9102" providerId="ADAL" clId="{29E68354-3A7B-45B3-991F-8AC8B0CC9270}" dt="2023-11-15T13:30:27.792" v="741" actId="26606"/>
          <ac:spMkLst>
            <pc:docMk/>
            <pc:sldMk cId="1527708552" sldId="263"/>
            <ac:spMk id="35" creationId="{7B938393-3C03-4A4C-9BEF-927DC2366562}"/>
          </ac:spMkLst>
        </pc:spChg>
        <pc:spChg chg="del">
          <ac:chgData name="Jinhong Brejnholt (JINB)" userId="b8219c71-9da7-4a12-aded-a071d88b9102" providerId="ADAL" clId="{29E68354-3A7B-45B3-991F-8AC8B0CC9270}" dt="2023-11-15T13:30:27.792" v="741" actId="26606"/>
          <ac:spMkLst>
            <pc:docMk/>
            <pc:sldMk cId="1527708552" sldId="263"/>
            <ac:spMk id="37" creationId="{A092A857-B226-45FB-955B-CBB2C1B5318E}"/>
          </ac:spMkLst>
        </pc:spChg>
        <pc:spChg chg="add">
          <ac:chgData name="Jinhong Brejnholt (JINB)" userId="b8219c71-9da7-4a12-aded-a071d88b9102" providerId="ADAL" clId="{29E68354-3A7B-45B3-991F-8AC8B0CC9270}" dt="2023-11-15T13:30:27.792" v="741" actId="26606"/>
          <ac:spMkLst>
            <pc:docMk/>
            <pc:sldMk cId="1527708552" sldId="263"/>
            <ac:spMk id="42" creationId="{35230A27-1553-42F8-99D7-829868E13715}"/>
          </ac:spMkLst>
        </pc:spChg>
        <pc:spChg chg="add">
          <ac:chgData name="Jinhong Brejnholt (JINB)" userId="b8219c71-9da7-4a12-aded-a071d88b9102" providerId="ADAL" clId="{29E68354-3A7B-45B3-991F-8AC8B0CC9270}" dt="2023-11-15T13:30:27.792" v="741" actId="26606"/>
          <ac:spMkLst>
            <pc:docMk/>
            <pc:sldMk cId="1527708552" sldId="263"/>
            <ac:spMk id="44" creationId="{A772232D-B4D6-429F-B3D1-2D9891B85E08}"/>
          </ac:spMkLst>
        </pc:spChg>
        <pc:picChg chg="del">
          <ac:chgData name="Jinhong Brejnholt (JINB)" userId="b8219c71-9da7-4a12-aded-a071d88b9102" providerId="ADAL" clId="{29E68354-3A7B-45B3-991F-8AC8B0CC9270}" dt="2023-11-15T12:12:02.357" v="249" actId="478"/>
          <ac:picMkLst>
            <pc:docMk/>
            <pc:sldMk cId="1527708552" sldId="263"/>
            <ac:picMk id="4" creationId="{C442BA27-3BE0-AB20-4553-6B7279C09993}"/>
          </ac:picMkLst>
        </pc:picChg>
        <pc:picChg chg="add mod">
          <ac:chgData name="Jinhong Brejnholt (JINB)" userId="b8219c71-9da7-4a12-aded-a071d88b9102" providerId="ADAL" clId="{29E68354-3A7B-45B3-991F-8AC8B0CC9270}" dt="2023-11-15T12:12:02.949" v="250"/>
          <ac:picMkLst>
            <pc:docMk/>
            <pc:sldMk cId="1527708552" sldId="263"/>
            <ac:picMk id="5" creationId="{CB875673-1EA3-5105-68C4-E93B4F60EB66}"/>
          </ac:picMkLst>
        </pc:picChg>
        <pc:cxnChg chg="add">
          <ac:chgData name="Jinhong Brejnholt (JINB)" userId="b8219c71-9da7-4a12-aded-a071d88b9102" providerId="ADAL" clId="{29E68354-3A7B-45B3-991F-8AC8B0CC9270}" dt="2023-11-15T13:30:27.792" v="741" actId="26606"/>
          <ac:cxnSpMkLst>
            <pc:docMk/>
            <pc:sldMk cId="1527708552" sldId="263"/>
            <ac:cxnSpMk id="46" creationId="{02CC3441-26B3-4381-B3DF-8AE3C288BC0D}"/>
          </ac:cxnSpMkLst>
        </pc:cxnChg>
      </pc:sldChg>
      <pc:sldChg chg="addSp delSp modSp mod">
        <pc:chgData name="Jinhong Brejnholt (JINB)" userId="b8219c71-9da7-4a12-aded-a071d88b9102" providerId="ADAL" clId="{29E68354-3A7B-45B3-991F-8AC8B0CC9270}" dt="2023-11-15T12:54:29.593" v="282" actId="1076"/>
        <pc:sldMkLst>
          <pc:docMk/>
          <pc:sldMk cId="4144916933" sldId="264"/>
        </pc:sldMkLst>
        <pc:picChg chg="del">
          <ac:chgData name="Jinhong Brejnholt (JINB)" userId="b8219c71-9da7-4a12-aded-a071d88b9102" providerId="ADAL" clId="{29E68354-3A7B-45B3-991F-8AC8B0CC9270}" dt="2023-11-15T12:12:07.807" v="251" actId="478"/>
          <ac:picMkLst>
            <pc:docMk/>
            <pc:sldMk cId="4144916933" sldId="264"/>
            <ac:picMk id="4" creationId="{607C6473-9DD1-2B2C-07E0-B5F62CCDC232}"/>
          </ac:picMkLst>
        </pc:picChg>
        <pc:picChg chg="add mod">
          <ac:chgData name="Jinhong Brejnholt (JINB)" userId="b8219c71-9da7-4a12-aded-a071d88b9102" providerId="ADAL" clId="{29E68354-3A7B-45B3-991F-8AC8B0CC9270}" dt="2023-11-15T12:12:08.069" v="252"/>
          <ac:picMkLst>
            <pc:docMk/>
            <pc:sldMk cId="4144916933" sldId="264"/>
            <ac:picMk id="5" creationId="{AE873E3B-520F-A69F-3B95-6B8523129AD0}"/>
          </ac:picMkLst>
        </pc:picChg>
        <pc:picChg chg="add mod">
          <ac:chgData name="Jinhong Brejnholt (JINB)" userId="b8219c71-9da7-4a12-aded-a071d88b9102" providerId="ADAL" clId="{29E68354-3A7B-45B3-991F-8AC8B0CC9270}" dt="2023-11-15T12:54:29.593" v="282" actId="1076"/>
          <ac:picMkLst>
            <pc:docMk/>
            <pc:sldMk cId="4144916933" sldId="264"/>
            <ac:picMk id="7" creationId="{34E59D4F-BF66-CC34-EE70-5167667BB241}"/>
          </ac:picMkLst>
        </pc:picChg>
      </pc:sldChg>
      <pc:sldChg chg="addSp delSp modSp mod ord delAnim modAnim setClrOvrMap">
        <pc:chgData name="Jinhong Brejnholt (JINB)" userId="b8219c71-9da7-4a12-aded-a071d88b9102" providerId="ADAL" clId="{29E68354-3A7B-45B3-991F-8AC8B0CC9270}" dt="2023-11-17T08:38:37.051" v="934" actId="1076"/>
        <pc:sldMkLst>
          <pc:docMk/>
          <pc:sldMk cId="1425170741" sldId="265"/>
        </pc:sldMkLst>
        <pc:spChg chg="mod">
          <ac:chgData name="Jinhong Brejnholt (JINB)" userId="b8219c71-9da7-4a12-aded-a071d88b9102" providerId="ADAL" clId="{29E68354-3A7B-45B3-991F-8AC8B0CC9270}" dt="2023-11-15T13:30:50.844" v="742" actId="26606"/>
          <ac:spMkLst>
            <pc:docMk/>
            <pc:sldMk cId="1425170741" sldId="265"/>
            <ac:spMk id="2" creationId="{1F3E7BE1-DA1F-1C1B-4595-123086B537A5}"/>
          </ac:spMkLst>
        </pc:spChg>
        <pc:spChg chg="add del mod">
          <ac:chgData name="Jinhong Brejnholt (JINB)" userId="b8219c71-9da7-4a12-aded-a071d88b9102" providerId="ADAL" clId="{29E68354-3A7B-45B3-991F-8AC8B0CC9270}" dt="2023-11-17T08:38:09.058" v="930" actId="478"/>
          <ac:spMkLst>
            <pc:docMk/>
            <pc:sldMk cId="1425170741" sldId="265"/>
            <ac:spMk id="5" creationId="{1B525808-9ADE-C40B-587B-72844446F211}"/>
          </ac:spMkLst>
        </pc:spChg>
        <pc:spChg chg="del">
          <ac:chgData name="Jinhong Brejnholt (JINB)" userId="b8219c71-9da7-4a12-aded-a071d88b9102" providerId="ADAL" clId="{29E68354-3A7B-45B3-991F-8AC8B0CC9270}" dt="2023-11-15T13:30:50.844" v="742" actId="26606"/>
          <ac:spMkLst>
            <pc:docMk/>
            <pc:sldMk cId="1425170741" sldId="265"/>
            <ac:spMk id="7" creationId="{09C6193C-9586-A72C-32AC-345F237E621C}"/>
          </ac:spMkLst>
        </pc:spChg>
        <pc:spChg chg="del">
          <ac:chgData name="Jinhong Brejnholt (JINB)" userId="b8219c71-9da7-4a12-aded-a071d88b9102" providerId="ADAL" clId="{29E68354-3A7B-45B3-991F-8AC8B0CC9270}" dt="2023-11-15T13:30:50.844" v="742" actId="26606"/>
          <ac:spMkLst>
            <pc:docMk/>
            <pc:sldMk cId="1425170741" sldId="265"/>
            <ac:spMk id="33" creationId="{11A978AA-7672-42C4-B5ED-55539D564D6E}"/>
          </ac:spMkLst>
        </pc:spChg>
        <pc:spChg chg="del">
          <ac:chgData name="Jinhong Brejnholt (JINB)" userId="b8219c71-9da7-4a12-aded-a071d88b9102" providerId="ADAL" clId="{29E68354-3A7B-45B3-991F-8AC8B0CC9270}" dt="2023-11-15T13:30:50.844" v="742" actId="26606"/>
          <ac:spMkLst>
            <pc:docMk/>
            <pc:sldMk cId="1425170741" sldId="265"/>
            <ac:spMk id="35" creationId="{7B938393-3C03-4A4C-9BEF-927DC2366562}"/>
          </ac:spMkLst>
        </pc:spChg>
        <pc:spChg chg="del">
          <ac:chgData name="Jinhong Brejnholt (JINB)" userId="b8219c71-9da7-4a12-aded-a071d88b9102" providerId="ADAL" clId="{29E68354-3A7B-45B3-991F-8AC8B0CC9270}" dt="2023-11-15T13:30:50.844" v="742" actId="26606"/>
          <ac:spMkLst>
            <pc:docMk/>
            <pc:sldMk cId="1425170741" sldId="265"/>
            <ac:spMk id="37" creationId="{A092A857-B226-45FB-955B-CBB2C1B5318E}"/>
          </ac:spMkLst>
        </pc:spChg>
        <pc:graphicFrameChg chg="add mod">
          <ac:chgData name="Jinhong Brejnholt (JINB)" userId="b8219c71-9da7-4a12-aded-a071d88b9102" providerId="ADAL" clId="{29E68354-3A7B-45B3-991F-8AC8B0CC9270}" dt="2023-11-15T13:31:00.909" v="747" actId="20577"/>
          <ac:graphicFrameMkLst>
            <pc:docMk/>
            <pc:sldMk cId="1425170741" sldId="265"/>
            <ac:graphicFrameMk id="39" creationId="{D8C64073-FBAB-EED3-794C-ECD349433781}"/>
          </ac:graphicFrameMkLst>
        </pc:graphicFrameChg>
        <pc:picChg chg="add mod">
          <ac:chgData name="Jinhong Brejnholt (JINB)" userId="b8219c71-9da7-4a12-aded-a071d88b9102" providerId="ADAL" clId="{29E68354-3A7B-45B3-991F-8AC8B0CC9270}" dt="2023-11-15T12:12:12.417" v="254"/>
          <ac:picMkLst>
            <pc:docMk/>
            <pc:sldMk cId="1425170741" sldId="265"/>
            <ac:picMk id="3" creationId="{FDD6BCC1-ABF2-FD9B-2061-D3343A2FCB97}"/>
          </ac:picMkLst>
        </pc:picChg>
        <pc:picChg chg="del">
          <ac:chgData name="Jinhong Brejnholt (JINB)" userId="b8219c71-9da7-4a12-aded-a071d88b9102" providerId="ADAL" clId="{29E68354-3A7B-45B3-991F-8AC8B0CC9270}" dt="2023-11-15T12:12:12.163" v="253" actId="478"/>
          <ac:picMkLst>
            <pc:docMk/>
            <pc:sldMk cId="1425170741" sldId="265"/>
            <ac:picMk id="4" creationId="{69C8429D-50B4-C077-1182-53D3C798C8C5}"/>
          </ac:picMkLst>
        </pc:picChg>
        <pc:cxnChg chg="add mod">
          <ac:chgData name="Jinhong Brejnholt (JINB)" userId="b8219c71-9da7-4a12-aded-a071d88b9102" providerId="ADAL" clId="{29E68354-3A7B-45B3-991F-8AC8B0CC9270}" dt="2023-11-17T08:38:37.051" v="934" actId="1076"/>
          <ac:cxnSpMkLst>
            <pc:docMk/>
            <pc:sldMk cId="1425170741" sldId="265"/>
            <ac:cxnSpMk id="8" creationId="{C449548F-06EB-B1A2-3705-23ACD119C55D}"/>
          </ac:cxnSpMkLst>
        </pc:cxnChg>
      </pc:sldChg>
      <pc:sldChg chg="addSp delSp modSp mod">
        <pc:chgData name="Jinhong Brejnholt (JINB)" userId="b8219c71-9da7-4a12-aded-a071d88b9102" providerId="ADAL" clId="{29E68354-3A7B-45B3-991F-8AC8B0CC9270}" dt="2023-11-15T12:12:16.905" v="256"/>
        <pc:sldMkLst>
          <pc:docMk/>
          <pc:sldMk cId="571621407" sldId="266"/>
        </pc:sldMkLst>
        <pc:picChg chg="add mod">
          <ac:chgData name="Jinhong Brejnholt (JINB)" userId="b8219c71-9da7-4a12-aded-a071d88b9102" providerId="ADAL" clId="{29E68354-3A7B-45B3-991F-8AC8B0CC9270}" dt="2023-11-15T12:12:16.905" v="256"/>
          <ac:picMkLst>
            <pc:docMk/>
            <pc:sldMk cId="571621407" sldId="266"/>
            <ac:picMk id="3" creationId="{FDDA05C7-ADBE-92AC-C01E-37807FAD22D1}"/>
          </ac:picMkLst>
        </pc:picChg>
        <pc:picChg chg="del">
          <ac:chgData name="Jinhong Brejnholt (JINB)" userId="b8219c71-9da7-4a12-aded-a071d88b9102" providerId="ADAL" clId="{29E68354-3A7B-45B3-991F-8AC8B0CC9270}" dt="2023-11-15T12:12:16.391" v="255" actId="478"/>
          <ac:picMkLst>
            <pc:docMk/>
            <pc:sldMk cId="571621407" sldId="266"/>
            <ac:picMk id="4" creationId="{167C2E5C-7554-31C5-52AD-8D4AAE89A462}"/>
          </ac:picMkLst>
        </pc:picChg>
      </pc:sldChg>
      <pc:sldChg chg="addSp delSp modSp mod setClrOvrMap">
        <pc:chgData name="Jinhong Brejnholt (JINB)" userId="b8219c71-9da7-4a12-aded-a071d88b9102" providerId="ADAL" clId="{29E68354-3A7B-45B3-991F-8AC8B0CC9270}" dt="2023-11-15T13:31:31.462" v="750"/>
        <pc:sldMkLst>
          <pc:docMk/>
          <pc:sldMk cId="2239781131" sldId="267"/>
        </pc:sldMkLst>
        <pc:spChg chg="mod">
          <ac:chgData name="Jinhong Brejnholt (JINB)" userId="b8219c71-9da7-4a12-aded-a071d88b9102" providerId="ADAL" clId="{29E68354-3A7B-45B3-991F-8AC8B0CC9270}" dt="2023-11-15T13:31:29.701" v="749" actId="26606"/>
          <ac:spMkLst>
            <pc:docMk/>
            <pc:sldMk cId="2239781131" sldId="267"/>
            <ac:spMk id="2" creationId="{1F3E7BE1-DA1F-1C1B-4595-123086B537A5}"/>
          </ac:spMkLst>
        </pc:spChg>
        <pc:spChg chg="mod">
          <ac:chgData name="Jinhong Brejnholt (JINB)" userId="b8219c71-9da7-4a12-aded-a071d88b9102" providerId="ADAL" clId="{29E68354-3A7B-45B3-991F-8AC8B0CC9270}" dt="2023-11-15T13:31:29.701" v="749" actId="26606"/>
          <ac:spMkLst>
            <pc:docMk/>
            <pc:sldMk cId="2239781131" sldId="267"/>
            <ac:spMk id="3" creationId="{09C6193C-9586-A72C-32AC-345F237E621C}"/>
          </ac:spMkLst>
        </pc:spChg>
        <pc:spChg chg="del">
          <ac:chgData name="Jinhong Brejnholt (JINB)" userId="b8219c71-9da7-4a12-aded-a071d88b9102" providerId="ADAL" clId="{29E68354-3A7B-45B3-991F-8AC8B0CC9270}" dt="2023-11-15T13:31:29.701" v="749" actId="26606"/>
          <ac:spMkLst>
            <pc:docMk/>
            <pc:sldMk cId="2239781131" sldId="267"/>
            <ac:spMk id="41" creationId="{11A978AA-7672-42C4-B5ED-55539D564D6E}"/>
          </ac:spMkLst>
        </pc:spChg>
        <pc:spChg chg="del">
          <ac:chgData name="Jinhong Brejnholt (JINB)" userId="b8219c71-9da7-4a12-aded-a071d88b9102" providerId="ADAL" clId="{29E68354-3A7B-45B3-991F-8AC8B0CC9270}" dt="2023-11-15T13:31:29.701" v="749" actId="26606"/>
          <ac:spMkLst>
            <pc:docMk/>
            <pc:sldMk cId="2239781131" sldId="267"/>
            <ac:spMk id="42" creationId="{7B938393-3C03-4A4C-9BEF-927DC2366562}"/>
          </ac:spMkLst>
        </pc:spChg>
        <pc:spChg chg="del">
          <ac:chgData name="Jinhong Brejnholt (JINB)" userId="b8219c71-9da7-4a12-aded-a071d88b9102" providerId="ADAL" clId="{29E68354-3A7B-45B3-991F-8AC8B0CC9270}" dt="2023-11-15T13:31:29.701" v="749" actId="26606"/>
          <ac:spMkLst>
            <pc:docMk/>
            <pc:sldMk cId="2239781131" sldId="267"/>
            <ac:spMk id="43" creationId="{A092A857-B226-45FB-955B-CBB2C1B5318E}"/>
          </ac:spMkLst>
        </pc:spChg>
        <pc:spChg chg="add">
          <ac:chgData name="Jinhong Brejnholt (JINB)" userId="b8219c71-9da7-4a12-aded-a071d88b9102" providerId="ADAL" clId="{29E68354-3A7B-45B3-991F-8AC8B0CC9270}" dt="2023-11-15T13:31:29.701" v="749" actId="26606"/>
          <ac:spMkLst>
            <pc:docMk/>
            <pc:sldMk cId="2239781131" sldId="267"/>
            <ac:spMk id="50" creationId="{F64BBAA4-C62B-4146-B49F-FE4CC4655EE0}"/>
          </ac:spMkLst>
        </pc:spChg>
        <pc:spChg chg="add">
          <ac:chgData name="Jinhong Brejnholt (JINB)" userId="b8219c71-9da7-4a12-aded-a071d88b9102" providerId="ADAL" clId="{29E68354-3A7B-45B3-991F-8AC8B0CC9270}" dt="2023-11-15T13:31:29.701" v="749" actId="26606"/>
          <ac:spMkLst>
            <pc:docMk/>
            <pc:sldMk cId="2239781131" sldId="267"/>
            <ac:spMk id="52" creationId="{77C34054-98F8-4229-885E-04C525969C5E}"/>
          </ac:spMkLst>
        </pc:spChg>
        <pc:spChg chg="add">
          <ac:chgData name="Jinhong Brejnholt (JINB)" userId="b8219c71-9da7-4a12-aded-a071d88b9102" providerId="ADAL" clId="{29E68354-3A7B-45B3-991F-8AC8B0CC9270}" dt="2023-11-15T13:31:29.701" v="749" actId="26606"/>
          <ac:spMkLst>
            <pc:docMk/>
            <pc:sldMk cId="2239781131" sldId="267"/>
            <ac:spMk id="54" creationId="{22AAB964-B835-4B93-A1F3-4A30D1F38589}"/>
          </ac:spMkLst>
        </pc:spChg>
        <pc:picChg chg="del">
          <ac:chgData name="Jinhong Brejnholt (JINB)" userId="b8219c71-9da7-4a12-aded-a071d88b9102" providerId="ADAL" clId="{29E68354-3A7B-45B3-991F-8AC8B0CC9270}" dt="2023-11-15T12:12:23.855" v="259" actId="478"/>
          <ac:picMkLst>
            <pc:docMk/>
            <pc:sldMk cId="2239781131" sldId="267"/>
            <ac:picMk id="4" creationId="{C2E6C49B-01AA-9BEF-63C9-502D3B06F9D8}"/>
          </ac:picMkLst>
        </pc:picChg>
        <pc:picChg chg="add del mod">
          <ac:chgData name="Jinhong Brejnholt (JINB)" userId="b8219c71-9da7-4a12-aded-a071d88b9102" providerId="ADAL" clId="{29E68354-3A7B-45B3-991F-8AC8B0CC9270}" dt="2023-11-15T13:31:20.035" v="748" actId="21"/>
          <ac:picMkLst>
            <pc:docMk/>
            <pc:sldMk cId="2239781131" sldId="267"/>
            <ac:picMk id="5" creationId="{75C99D18-3863-FFB7-E534-01ED9E22BFC0}"/>
          </ac:picMkLst>
        </pc:picChg>
        <pc:picChg chg="add mod">
          <ac:chgData name="Jinhong Brejnholt (JINB)" userId="b8219c71-9da7-4a12-aded-a071d88b9102" providerId="ADAL" clId="{29E68354-3A7B-45B3-991F-8AC8B0CC9270}" dt="2023-11-15T13:31:31.462" v="750"/>
          <ac:picMkLst>
            <pc:docMk/>
            <pc:sldMk cId="2239781131" sldId="267"/>
            <ac:picMk id="6" creationId="{96780E6E-3583-9683-7743-D5F4B9B17934}"/>
          </ac:picMkLst>
        </pc:picChg>
        <pc:picChg chg="add">
          <ac:chgData name="Jinhong Brejnholt (JINB)" userId="b8219c71-9da7-4a12-aded-a071d88b9102" providerId="ADAL" clId="{29E68354-3A7B-45B3-991F-8AC8B0CC9270}" dt="2023-11-15T13:31:29.701" v="749" actId="26606"/>
          <ac:picMkLst>
            <pc:docMk/>
            <pc:sldMk cId="2239781131" sldId="267"/>
            <ac:picMk id="47" creationId="{426BF6C4-A2BC-7F30-270D-27CF7922FB3D}"/>
          </ac:picMkLst>
        </pc:picChg>
      </pc:sldChg>
      <pc:sldChg chg="addSp delSp modSp mod setClrOvrMap">
        <pc:chgData name="Jinhong Brejnholt (JINB)" userId="b8219c71-9da7-4a12-aded-a071d88b9102" providerId="ADAL" clId="{29E68354-3A7B-45B3-991F-8AC8B0CC9270}" dt="2023-11-15T13:40:02.897" v="837" actId="207"/>
        <pc:sldMkLst>
          <pc:docMk/>
          <pc:sldMk cId="3018338993" sldId="268"/>
        </pc:sldMkLst>
        <pc:spChg chg="mod">
          <ac:chgData name="Jinhong Brejnholt (JINB)" userId="b8219c71-9da7-4a12-aded-a071d88b9102" providerId="ADAL" clId="{29E68354-3A7B-45B3-991F-8AC8B0CC9270}" dt="2023-11-15T13:37:34.286" v="828" actId="26606"/>
          <ac:spMkLst>
            <pc:docMk/>
            <pc:sldMk cId="3018338993" sldId="268"/>
            <ac:spMk id="2" creationId="{22364C9A-296B-6BC2-3210-1054D8F01CF2}"/>
          </ac:spMkLst>
        </pc:spChg>
        <pc:spChg chg="add del">
          <ac:chgData name="Jinhong Brejnholt (JINB)" userId="b8219c71-9da7-4a12-aded-a071d88b9102" providerId="ADAL" clId="{29E68354-3A7B-45B3-991F-8AC8B0CC9270}" dt="2023-11-15T13:37:34.286" v="828" actId="26606"/>
          <ac:spMkLst>
            <pc:docMk/>
            <pc:sldMk cId="3018338993" sldId="268"/>
            <ac:spMk id="28" creationId="{11A978AA-7672-42C4-B5ED-55539D564D6E}"/>
          </ac:spMkLst>
        </pc:spChg>
        <pc:spChg chg="add del">
          <ac:chgData name="Jinhong Brejnholt (JINB)" userId="b8219c71-9da7-4a12-aded-a071d88b9102" providerId="ADAL" clId="{29E68354-3A7B-45B3-991F-8AC8B0CC9270}" dt="2023-11-15T13:37:34.286" v="828" actId="26606"/>
          <ac:spMkLst>
            <pc:docMk/>
            <pc:sldMk cId="3018338993" sldId="268"/>
            <ac:spMk id="29" creationId="{7B938393-3C03-4A4C-9BEF-927DC2366562}"/>
          </ac:spMkLst>
        </pc:spChg>
        <pc:spChg chg="add del">
          <ac:chgData name="Jinhong Brejnholt (JINB)" userId="b8219c71-9da7-4a12-aded-a071d88b9102" providerId="ADAL" clId="{29E68354-3A7B-45B3-991F-8AC8B0CC9270}" dt="2023-11-15T13:37:34.286" v="828" actId="26606"/>
          <ac:spMkLst>
            <pc:docMk/>
            <pc:sldMk cId="3018338993" sldId="268"/>
            <ac:spMk id="30" creationId="{A092A857-B226-45FB-955B-CBB2C1B5318E}"/>
          </ac:spMkLst>
        </pc:spChg>
        <pc:spChg chg="add">
          <ac:chgData name="Jinhong Brejnholt (JINB)" userId="b8219c71-9da7-4a12-aded-a071d88b9102" providerId="ADAL" clId="{29E68354-3A7B-45B3-991F-8AC8B0CC9270}" dt="2023-11-15T13:37:34.286" v="828" actId="26606"/>
          <ac:spMkLst>
            <pc:docMk/>
            <pc:sldMk cId="3018338993" sldId="268"/>
            <ac:spMk id="32" creationId="{63E00694-E403-4987-8634-15F6D8E4C38C}"/>
          </ac:spMkLst>
        </pc:spChg>
        <pc:spChg chg="add del">
          <ac:chgData name="Jinhong Brejnholt (JINB)" userId="b8219c71-9da7-4a12-aded-a071d88b9102" providerId="ADAL" clId="{29E68354-3A7B-45B3-991F-8AC8B0CC9270}" dt="2023-11-15T13:37:30.799" v="825" actId="26606"/>
          <ac:spMkLst>
            <pc:docMk/>
            <pc:sldMk cId="3018338993" sldId="268"/>
            <ac:spMk id="35" creationId="{63E00694-E403-4987-8634-15F6D8E4C38C}"/>
          </ac:spMkLst>
        </pc:spChg>
        <pc:graphicFrameChg chg="mod ord modGraphic">
          <ac:chgData name="Jinhong Brejnholt (JINB)" userId="b8219c71-9da7-4a12-aded-a071d88b9102" providerId="ADAL" clId="{29E68354-3A7B-45B3-991F-8AC8B0CC9270}" dt="2023-11-15T13:40:02.897" v="837" actId="207"/>
          <ac:graphicFrameMkLst>
            <pc:docMk/>
            <pc:sldMk cId="3018338993" sldId="268"/>
            <ac:graphicFrameMk id="15" creationId="{BD8E5722-EC01-CF8F-4ACC-2CA0C44AF613}"/>
          </ac:graphicFrameMkLst>
        </pc:graphicFrameChg>
        <pc:picChg chg="add mod">
          <ac:chgData name="Jinhong Brejnholt (JINB)" userId="b8219c71-9da7-4a12-aded-a071d88b9102" providerId="ADAL" clId="{29E68354-3A7B-45B3-991F-8AC8B0CC9270}" dt="2023-11-15T12:12:28.613" v="262"/>
          <ac:picMkLst>
            <pc:docMk/>
            <pc:sldMk cId="3018338993" sldId="268"/>
            <ac:picMk id="3" creationId="{741694E0-837B-0E4E-B2CA-D2D25BC40B7F}"/>
          </ac:picMkLst>
        </pc:picChg>
        <pc:picChg chg="del">
          <ac:chgData name="Jinhong Brejnholt (JINB)" userId="b8219c71-9da7-4a12-aded-a071d88b9102" providerId="ADAL" clId="{29E68354-3A7B-45B3-991F-8AC8B0CC9270}" dt="2023-11-15T12:12:28.381" v="261" actId="478"/>
          <ac:picMkLst>
            <pc:docMk/>
            <pc:sldMk cId="3018338993" sldId="268"/>
            <ac:picMk id="4" creationId="{02E2FAC4-8F37-365E-8C9B-6F3A359F6A91}"/>
          </ac:picMkLst>
        </pc:picChg>
      </pc:sldChg>
      <pc:sldChg chg="addSp delSp modSp mod">
        <pc:chgData name="Jinhong Brejnholt (JINB)" userId="b8219c71-9da7-4a12-aded-a071d88b9102" providerId="ADAL" clId="{29E68354-3A7B-45B3-991F-8AC8B0CC9270}" dt="2023-11-15T12:12:20.381" v="258"/>
        <pc:sldMkLst>
          <pc:docMk/>
          <pc:sldMk cId="588510524" sldId="270"/>
        </pc:sldMkLst>
        <pc:picChg chg="add mod">
          <ac:chgData name="Jinhong Brejnholt (JINB)" userId="b8219c71-9da7-4a12-aded-a071d88b9102" providerId="ADAL" clId="{29E68354-3A7B-45B3-991F-8AC8B0CC9270}" dt="2023-11-15T12:12:20.381" v="258"/>
          <ac:picMkLst>
            <pc:docMk/>
            <pc:sldMk cId="588510524" sldId="270"/>
            <ac:picMk id="3" creationId="{23FD9833-36D9-F600-EB2A-BEF01A2838E1}"/>
          </ac:picMkLst>
        </pc:picChg>
        <pc:picChg chg="del">
          <ac:chgData name="Jinhong Brejnholt (JINB)" userId="b8219c71-9da7-4a12-aded-a071d88b9102" providerId="ADAL" clId="{29E68354-3A7B-45B3-991F-8AC8B0CC9270}" dt="2023-11-15T12:12:20.166" v="257" actId="478"/>
          <ac:picMkLst>
            <pc:docMk/>
            <pc:sldMk cId="588510524" sldId="270"/>
            <ac:picMk id="7" creationId="{981DF565-11AC-6617-FBCD-C6A2BD378473}"/>
          </ac:picMkLst>
        </pc:picChg>
      </pc:sldChg>
      <pc:sldChg chg="addSp delSp modSp del mod setBg">
        <pc:chgData name="Jinhong Brejnholt (JINB)" userId="b8219c71-9da7-4a12-aded-a071d88b9102" providerId="ADAL" clId="{29E68354-3A7B-45B3-991F-8AC8B0CC9270}" dt="2023-11-15T13:15:24.505" v="739" actId="47"/>
        <pc:sldMkLst>
          <pc:docMk/>
          <pc:sldMk cId="3357438359" sldId="271"/>
        </pc:sldMkLst>
        <pc:spChg chg="del mod">
          <ac:chgData name="Jinhong Brejnholt (JINB)" userId="b8219c71-9da7-4a12-aded-a071d88b9102" providerId="ADAL" clId="{29E68354-3A7B-45B3-991F-8AC8B0CC9270}" dt="2023-11-15T13:13:19.381" v="729" actId="478"/>
          <ac:spMkLst>
            <pc:docMk/>
            <pc:sldMk cId="3357438359" sldId="271"/>
            <ac:spMk id="2" creationId="{B0B7852C-CE9D-CF29-F317-D27B903E9A2C}"/>
          </ac:spMkLst>
        </pc:spChg>
        <pc:spChg chg="add del mod">
          <ac:chgData name="Jinhong Brejnholt (JINB)" userId="b8219c71-9da7-4a12-aded-a071d88b9102" providerId="ADAL" clId="{29E68354-3A7B-45B3-991F-8AC8B0CC9270}" dt="2023-11-15T13:13:22.102" v="731" actId="478"/>
          <ac:spMkLst>
            <pc:docMk/>
            <pc:sldMk cId="3357438359" sldId="271"/>
            <ac:spMk id="6" creationId="{6BBCFBE1-9F76-7F43-2CB6-E98AC3665242}"/>
          </ac:spMkLst>
        </pc:spChg>
        <pc:spChg chg="add del">
          <ac:chgData name="Jinhong Brejnholt (JINB)" userId="b8219c71-9da7-4a12-aded-a071d88b9102" providerId="ADAL" clId="{29E68354-3A7B-45B3-991F-8AC8B0CC9270}" dt="2023-11-15T12:13:13.527" v="278" actId="26606"/>
          <ac:spMkLst>
            <pc:docMk/>
            <pc:sldMk cId="3357438359" sldId="271"/>
            <ac:spMk id="10" creationId="{F240A2FC-E2C3-458D-96B4-5DF9028D93A5}"/>
          </ac:spMkLst>
        </pc:spChg>
        <pc:spChg chg="add del">
          <ac:chgData name="Jinhong Brejnholt (JINB)" userId="b8219c71-9da7-4a12-aded-a071d88b9102" providerId="ADAL" clId="{29E68354-3A7B-45B3-991F-8AC8B0CC9270}" dt="2023-11-15T12:13:13.527" v="278" actId="26606"/>
          <ac:spMkLst>
            <pc:docMk/>
            <pc:sldMk cId="3357438359" sldId="271"/>
            <ac:spMk id="12" creationId="{5F097929-F3D6-4D1F-8AFC-CF348171A9E1}"/>
          </ac:spMkLst>
        </pc:spChg>
        <pc:spChg chg="add del">
          <ac:chgData name="Jinhong Brejnholt (JINB)" userId="b8219c71-9da7-4a12-aded-a071d88b9102" providerId="ADAL" clId="{29E68354-3A7B-45B3-991F-8AC8B0CC9270}" dt="2023-11-15T12:13:13.527" v="278" actId="26606"/>
          <ac:spMkLst>
            <pc:docMk/>
            <pc:sldMk cId="3357438359" sldId="271"/>
            <ac:spMk id="16" creationId="{EE362070-691D-44DB-98D4-BC61774B0E61}"/>
          </ac:spMkLst>
        </pc:spChg>
        <pc:spChg chg="add del">
          <ac:chgData name="Jinhong Brejnholt (JINB)" userId="b8219c71-9da7-4a12-aded-a071d88b9102" providerId="ADAL" clId="{29E68354-3A7B-45B3-991F-8AC8B0CC9270}" dt="2023-11-15T12:13:13.527" v="278" actId="26606"/>
          <ac:spMkLst>
            <pc:docMk/>
            <pc:sldMk cId="3357438359" sldId="271"/>
            <ac:spMk id="20" creationId="{3F0CE275-BAEC-48E9-B00C-1B635C68FF8C}"/>
          </ac:spMkLst>
        </pc:spChg>
        <pc:spChg chg="add del">
          <ac:chgData name="Jinhong Brejnholt (JINB)" userId="b8219c71-9da7-4a12-aded-a071d88b9102" providerId="ADAL" clId="{29E68354-3A7B-45B3-991F-8AC8B0CC9270}" dt="2023-11-15T12:13:13.527" v="278" actId="26606"/>
          <ac:spMkLst>
            <pc:docMk/>
            <pc:sldMk cId="3357438359" sldId="271"/>
            <ac:spMk id="22" creationId="{A22C524A-01E1-4209-AE20-DA64F7CB1824}"/>
          </ac:spMkLst>
        </pc:spChg>
        <pc:spChg chg="add del">
          <ac:chgData name="Jinhong Brejnholt (JINB)" userId="b8219c71-9da7-4a12-aded-a071d88b9102" providerId="ADAL" clId="{29E68354-3A7B-45B3-991F-8AC8B0CC9270}" dt="2023-11-15T12:13:12.938" v="275" actId="26606"/>
          <ac:spMkLst>
            <pc:docMk/>
            <pc:sldMk cId="3357438359" sldId="271"/>
            <ac:spMk id="27" creationId="{F240A2FC-E2C3-458D-96B4-5DF9028D93A5}"/>
          </ac:spMkLst>
        </pc:spChg>
        <pc:spChg chg="add del">
          <ac:chgData name="Jinhong Brejnholt (JINB)" userId="b8219c71-9da7-4a12-aded-a071d88b9102" providerId="ADAL" clId="{29E68354-3A7B-45B3-991F-8AC8B0CC9270}" dt="2023-11-15T12:13:12.938" v="275" actId="26606"/>
          <ac:spMkLst>
            <pc:docMk/>
            <pc:sldMk cId="3357438359" sldId="271"/>
            <ac:spMk id="29" creationId="{5F097929-F3D6-4D1F-8AFC-CF348171A9E1}"/>
          </ac:spMkLst>
        </pc:spChg>
        <pc:spChg chg="add del">
          <ac:chgData name="Jinhong Brejnholt (JINB)" userId="b8219c71-9da7-4a12-aded-a071d88b9102" providerId="ADAL" clId="{29E68354-3A7B-45B3-991F-8AC8B0CC9270}" dt="2023-11-15T12:13:12.938" v="275" actId="26606"/>
          <ac:spMkLst>
            <pc:docMk/>
            <pc:sldMk cId="3357438359" sldId="271"/>
            <ac:spMk id="33" creationId="{4C869C3B-5565-4AAC-86A8-9EB0AB1C653E}"/>
          </ac:spMkLst>
        </pc:spChg>
        <pc:spChg chg="add del">
          <ac:chgData name="Jinhong Brejnholt (JINB)" userId="b8219c71-9da7-4a12-aded-a071d88b9102" providerId="ADAL" clId="{29E68354-3A7B-45B3-991F-8AC8B0CC9270}" dt="2023-11-15T12:13:12.938" v="275" actId="26606"/>
          <ac:spMkLst>
            <pc:docMk/>
            <pc:sldMk cId="3357438359" sldId="271"/>
            <ac:spMk id="37" creationId="{4903CF1B-3D08-4C0E-A59F-2D6FDF9C85D3}"/>
          </ac:spMkLst>
        </pc:spChg>
        <pc:spChg chg="add del">
          <ac:chgData name="Jinhong Brejnholt (JINB)" userId="b8219c71-9da7-4a12-aded-a071d88b9102" providerId="ADAL" clId="{29E68354-3A7B-45B3-991F-8AC8B0CC9270}" dt="2023-11-15T12:13:12.938" v="275" actId="26606"/>
          <ac:spMkLst>
            <pc:docMk/>
            <pc:sldMk cId="3357438359" sldId="271"/>
            <ac:spMk id="39" creationId="{A2CCB926-277C-4D2C-9FA9-BD6F375E6B44}"/>
          </ac:spMkLst>
        </pc:spChg>
        <pc:spChg chg="add del">
          <ac:chgData name="Jinhong Brejnholt (JINB)" userId="b8219c71-9da7-4a12-aded-a071d88b9102" providerId="ADAL" clId="{29E68354-3A7B-45B3-991F-8AC8B0CC9270}" dt="2023-11-15T12:13:13.523" v="277" actId="26606"/>
          <ac:spMkLst>
            <pc:docMk/>
            <pc:sldMk cId="3357438359" sldId="271"/>
            <ac:spMk id="41" creationId="{F240A2FC-E2C3-458D-96B4-5DF9028D93A5}"/>
          </ac:spMkLst>
        </pc:spChg>
        <pc:spChg chg="add del">
          <ac:chgData name="Jinhong Brejnholt (JINB)" userId="b8219c71-9da7-4a12-aded-a071d88b9102" providerId="ADAL" clId="{29E68354-3A7B-45B3-991F-8AC8B0CC9270}" dt="2023-11-15T12:13:13.523" v="277" actId="26606"/>
          <ac:spMkLst>
            <pc:docMk/>
            <pc:sldMk cId="3357438359" sldId="271"/>
            <ac:spMk id="42" creationId="{5F097929-F3D6-4D1F-8AFC-CF348171A9E1}"/>
          </ac:spMkLst>
        </pc:spChg>
        <pc:spChg chg="add del">
          <ac:chgData name="Jinhong Brejnholt (JINB)" userId="b8219c71-9da7-4a12-aded-a071d88b9102" providerId="ADAL" clId="{29E68354-3A7B-45B3-991F-8AC8B0CC9270}" dt="2023-11-15T12:13:13.523" v="277" actId="26606"/>
          <ac:spMkLst>
            <pc:docMk/>
            <pc:sldMk cId="3357438359" sldId="271"/>
            <ac:spMk id="44" creationId="{33428ACC-71EC-4171-9527-10983BA6B41D}"/>
          </ac:spMkLst>
        </pc:spChg>
        <pc:spChg chg="add del">
          <ac:chgData name="Jinhong Brejnholt (JINB)" userId="b8219c71-9da7-4a12-aded-a071d88b9102" providerId="ADAL" clId="{29E68354-3A7B-45B3-991F-8AC8B0CC9270}" dt="2023-11-15T12:13:13.523" v="277" actId="26606"/>
          <ac:spMkLst>
            <pc:docMk/>
            <pc:sldMk cId="3357438359" sldId="271"/>
            <ac:spMk id="46" creationId="{2B9BBBC4-97A3-47D2-BFFE-A68530CDB9DC}"/>
          </ac:spMkLst>
        </pc:spChg>
        <pc:spChg chg="add del">
          <ac:chgData name="Jinhong Brejnholt (JINB)" userId="b8219c71-9da7-4a12-aded-a071d88b9102" providerId="ADAL" clId="{29E68354-3A7B-45B3-991F-8AC8B0CC9270}" dt="2023-11-15T12:13:13.523" v="277" actId="26606"/>
          <ac:spMkLst>
            <pc:docMk/>
            <pc:sldMk cId="3357438359" sldId="271"/>
            <ac:spMk id="47" creationId="{78967BEA-EA6A-4FF1-94E2-B010B61A36A9}"/>
          </ac:spMkLst>
        </pc:spChg>
        <pc:spChg chg="add">
          <ac:chgData name="Jinhong Brejnholt (JINB)" userId="b8219c71-9da7-4a12-aded-a071d88b9102" providerId="ADAL" clId="{29E68354-3A7B-45B3-991F-8AC8B0CC9270}" dt="2023-11-15T12:13:13.527" v="278" actId="26606"/>
          <ac:spMkLst>
            <pc:docMk/>
            <pc:sldMk cId="3357438359" sldId="271"/>
            <ac:spMk id="49" creationId="{F240A2FC-E2C3-458D-96B4-5DF9028D93A5}"/>
          </ac:spMkLst>
        </pc:spChg>
        <pc:spChg chg="add">
          <ac:chgData name="Jinhong Brejnholt (JINB)" userId="b8219c71-9da7-4a12-aded-a071d88b9102" providerId="ADAL" clId="{29E68354-3A7B-45B3-991F-8AC8B0CC9270}" dt="2023-11-15T12:13:13.527" v="278" actId="26606"/>
          <ac:spMkLst>
            <pc:docMk/>
            <pc:sldMk cId="3357438359" sldId="271"/>
            <ac:spMk id="50" creationId="{5F097929-F3D6-4D1F-8AFC-CF348171A9E1}"/>
          </ac:spMkLst>
        </pc:spChg>
        <pc:spChg chg="add">
          <ac:chgData name="Jinhong Brejnholt (JINB)" userId="b8219c71-9da7-4a12-aded-a071d88b9102" providerId="ADAL" clId="{29E68354-3A7B-45B3-991F-8AC8B0CC9270}" dt="2023-11-15T12:13:13.527" v="278" actId="26606"/>
          <ac:spMkLst>
            <pc:docMk/>
            <pc:sldMk cId="3357438359" sldId="271"/>
            <ac:spMk id="52" creationId="{4C869C3B-5565-4AAC-86A8-9EB0AB1C653E}"/>
          </ac:spMkLst>
        </pc:spChg>
        <pc:spChg chg="add">
          <ac:chgData name="Jinhong Brejnholt (JINB)" userId="b8219c71-9da7-4a12-aded-a071d88b9102" providerId="ADAL" clId="{29E68354-3A7B-45B3-991F-8AC8B0CC9270}" dt="2023-11-15T12:13:13.527" v="278" actId="26606"/>
          <ac:spMkLst>
            <pc:docMk/>
            <pc:sldMk cId="3357438359" sldId="271"/>
            <ac:spMk id="54" creationId="{4903CF1B-3D08-4C0E-A59F-2D6FDF9C85D3}"/>
          </ac:spMkLst>
        </pc:spChg>
        <pc:spChg chg="add">
          <ac:chgData name="Jinhong Brejnholt (JINB)" userId="b8219c71-9da7-4a12-aded-a071d88b9102" providerId="ADAL" clId="{29E68354-3A7B-45B3-991F-8AC8B0CC9270}" dt="2023-11-15T12:13:13.527" v="278" actId="26606"/>
          <ac:spMkLst>
            <pc:docMk/>
            <pc:sldMk cId="3357438359" sldId="271"/>
            <ac:spMk id="55" creationId="{A2CCB926-277C-4D2C-9FA9-BD6F375E6B44}"/>
          </ac:spMkLst>
        </pc:spChg>
        <pc:picChg chg="add mod">
          <ac:chgData name="Jinhong Brejnholt (JINB)" userId="b8219c71-9da7-4a12-aded-a071d88b9102" providerId="ADAL" clId="{29E68354-3A7B-45B3-991F-8AC8B0CC9270}" dt="2023-11-15T13:15:18.882" v="738" actId="1076"/>
          <ac:picMkLst>
            <pc:docMk/>
            <pc:sldMk cId="3357438359" sldId="271"/>
            <ac:picMk id="3" creationId="{509AA7A9-EABF-9DF8-B029-C4A77C9AE4AC}"/>
          </ac:picMkLst>
        </pc:picChg>
        <pc:picChg chg="del">
          <ac:chgData name="Jinhong Brejnholt (JINB)" userId="b8219c71-9da7-4a12-aded-a071d88b9102" providerId="ADAL" clId="{29E68354-3A7B-45B3-991F-8AC8B0CC9270}" dt="2023-11-15T12:13:07.531" v="272" actId="478"/>
          <ac:picMkLst>
            <pc:docMk/>
            <pc:sldMk cId="3357438359" sldId="271"/>
            <ac:picMk id="4" creationId="{92FBA573-AB53-528D-057D-E4776E272F51}"/>
          </ac:picMkLst>
        </pc:picChg>
        <pc:picChg chg="del mod">
          <ac:chgData name="Jinhong Brejnholt (JINB)" userId="b8219c71-9da7-4a12-aded-a071d88b9102" providerId="ADAL" clId="{29E68354-3A7B-45B3-991F-8AC8B0CC9270}" dt="2023-11-15T13:13:20.350" v="730" actId="478"/>
          <ac:picMkLst>
            <pc:docMk/>
            <pc:sldMk cId="3357438359" sldId="271"/>
            <ac:picMk id="7" creationId="{06624444-8690-6710-3064-95897DBE89BE}"/>
          </ac:picMkLst>
        </pc:picChg>
        <pc:cxnChg chg="add del">
          <ac:chgData name="Jinhong Brejnholt (JINB)" userId="b8219c71-9da7-4a12-aded-a071d88b9102" providerId="ADAL" clId="{29E68354-3A7B-45B3-991F-8AC8B0CC9270}" dt="2023-11-15T12:13:13.527" v="278" actId="26606"/>
          <ac:cxnSpMkLst>
            <pc:docMk/>
            <pc:sldMk cId="3357438359" sldId="271"/>
            <ac:cxnSpMk id="14" creationId="{43074C91-9045-414B-B5F9-567DAE3EED25}"/>
          </ac:cxnSpMkLst>
        </pc:cxnChg>
        <pc:cxnChg chg="add del">
          <ac:chgData name="Jinhong Brejnholt (JINB)" userId="b8219c71-9da7-4a12-aded-a071d88b9102" providerId="ADAL" clId="{29E68354-3A7B-45B3-991F-8AC8B0CC9270}" dt="2023-11-15T12:13:13.527" v="278" actId="26606"/>
          <ac:cxnSpMkLst>
            <pc:docMk/>
            <pc:sldMk cId="3357438359" sldId="271"/>
            <ac:cxnSpMk id="18" creationId="{5A7EFE9C-DAE7-4ECA-BDB2-34E2534B8AB7}"/>
          </ac:cxnSpMkLst>
        </pc:cxnChg>
        <pc:cxnChg chg="add del">
          <ac:chgData name="Jinhong Brejnholt (JINB)" userId="b8219c71-9da7-4a12-aded-a071d88b9102" providerId="ADAL" clId="{29E68354-3A7B-45B3-991F-8AC8B0CC9270}" dt="2023-11-15T12:13:12.938" v="275" actId="26606"/>
          <ac:cxnSpMkLst>
            <pc:docMk/>
            <pc:sldMk cId="3357438359" sldId="271"/>
            <ac:cxnSpMk id="31" creationId="{43074C91-9045-414B-B5F9-567DAE3EED25}"/>
          </ac:cxnSpMkLst>
        </pc:cxnChg>
        <pc:cxnChg chg="add del">
          <ac:chgData name="Jinhong Brejnholt (JINB)" userId="b8219c71-9da7-4a12-aded-a071d88b9102" providerId="ADAL" clId="{29E68354-3A7B-45B3-991F-8AC8B0CC9270}" dt="2023-11-15T12:13:12.938" v="275" actId="26606"/>
          <ac:cxnSpMkLst>
            <pc:docMk/>
            <pc:sldMk cId="3357438359" sldId="271"/>
            <ac:cxnSpMk id="35" creationId="{F41136EC-EC34-4D08-B5AB-8CE5870B1C74}"/>
          </ac:cxnSpMkLst>
        </pc:cxnChg>
        <pc:cxnChg chg="add del">
          <ac:chgData name="Jinhong Brejnholt (JINB)" userId="b8219c71-9da7-4a12-aded-a071d88b9102" providerId="ADAL" clId="{29E68354-3A7B-45B3-991F-8AC8B0CC9270}" dt="2023-11-15T12:13:13.523" v="277" actId="26606"/>
          <ac:cxnSpMkLst>
            <pc:docMk/>
            <pc:sldMk cId="3357438359" sldId="271"/>
            <ac:cxnSpMk id="43" creationId="{43074C91-9045-414B-B5F9-567DAE3EED25}"/>
          </ac:cxnSpMkLst>
        </pc:cxnChg>
        <pc:cxnChg chg="add del">
          <ac:chgData name="Jinhong Brejnholt (JINB)" userId="b8219c71-9da7-4a12-aded-a071d88b9102" providerId="ADAL" clId="{29E68354-3A7B-45B3-991F-8AC8B0CC9270}" dt="2023-11-15T12:13:13.523" v="277" actId="26606"/>
          <ac:cxnSpMkLst>
            <pc:docMk/>
            <pc:sldMk cId="3357438359" sldId="271"/>
            <ac:cxnSpMk id="45" creationId="{BA22713B-ABB6-4391-97F9-0449A2B9B664}"/>
          </ac:cxnSpMkLst>
        </pc:cxnChg>
        <pc:cxnChg chg="add">
          <ac:chgData name="Jinhong Brejnholt (JINB)" userId="b8219c71-9da7-4a12-aded-a071d88b9102" providerId="ADAL" clId="{29E68354-3A7B-45B3-991F-8AC8B0CC9270}" dt="2023-11-15T12:13:13.527" v="278" actId="26606"/>
          <ac:cxnSpMkLst>
            <pc:docMk/>
            <pc:sldMk cId="3357438359" sldId="271"/>
            <ac:cxnSpMk id="51" creationId="{43074C91-9045-414B-B5F9-567DAE3EED25}"/>
          </ac:cxnSpMkLst>
        </pc:cxnChg>
        <pc:cxnChg chg="add">
          <ac:chgData name="Jinhong Brejnholt (JINB)" userId="b8219c71-9da7-4a12-aded-a071d88b9102" providerId="ADAL" clId="{29E68354-3A7B-45B3-991F-8AC8B0CC9270}" dt="2023-11-15T12:13:13.527" v="278" actId="26606"/>
          <ac:cxnSpMkLst>
            <pc:docMk/>
            <pc:sldMk cId="3357438359" sldId="271"/>
            <ac:cxnSpMk id="53" creationId="{F41136EC-EC34-4D08-B5AB-8CE5870B1C74}"/>
          </ac:cxnSpMkLst>
        </pc:cxnChg>
      </pc:sldChg>
      <pc:sldChg chg="addSp delSp modSp add del mod addAnim delAnim modAnim setClrOvrMap">
        <pc:chgData name="Jinhong Brejnholt (JINB)" userId="b8219c71-9da7-4a12-aded-a071d88b9102" providerId="ADAL" clId="{29E68354-3A7B-45B3-991F-8AC8B0CC9270}" dt="2023-11-17T08:40:25.470" v="956"/>
        <pc:sldMkLst>
          <pc:docMk/>
          <pc:sldMk cId="2898054515" sldId="272"/>
        </pc:sldMkLst>
        <pc:spChg chg="mod">
          <ac:chgData name="Jinhong Brejnholt (JINB)" userId="b8219c71-9da7-4a12-aded-a071d88b9102" providerId="ADAL" clId="{29E68354-3A7B-45B3-991F-8AC8B0CC9270}" dt="2023-11-15T13:33:42.213" v="802" actId="26606"/>
          <ac:spMkLst>
            <pc:docMk/>
            <pc:sldMk cId="2898054515" sldId="272"/>
            <ac:spMk id="2" creationId="{5A225248-50EF-C396-E668-417EE380FB34}"/>
          </ac:spMkLst>
        </pc:spChg>
        <pc:spChg chg="add mod">
          <ac:chgData name="Jinhong Brejnholt (JINB)" userId="b8219c71-9da7-4a12-aded-a071d88b9102" providerId="ADAL" clId="{29E68354-3A7B-45B3-991F-8AC8B0CC9270}" dt="2023-11-17T08:40:21.272" v="955" actId="1076"/>
          <ac:spMkLst>
            <pc:docMk/>
            <pc:sldMk cId="2898054515" sldId="272"/>
            <ac:spMk id="3" creationId="{C57A5BEA-6383-244D-9EC3-EF6F5DF7A5B4}"/>
          </ac:spMkLst>
        </pc:spChg>
        <pc:spChg chg="add del">
          <ac:chgData name="Jinhong Brejnholt (JINB)" userId="b8219c71-9da7-4a12-aded-a071d88b9102" providerId="ADAL" clId="{29E68354-3A7B-45B3-991F-8AC8B0CC9270}" dt="2023-11-15T13:33:42.213" v="802" actId="26606"/>
          <ac:spMkLst>
            <pc:docMk/>
            <pc:sldMk cId="2898054515" sldId="272"/>
            <ac:spMk id="1058" creationId="{D829E218-74FB-4455-98BE-F2C5BA8978BE}"/>
          </ac:spMkLst>
        </pc:spChg>
        <pc:spChg chg="add del">
          <ac:chgData name="Jinhong Brejnholt (JINB)" userId="b8219c71-9da7-4a12-aded-a071d88b9102" providerId="ADAL" clId="{29E68354-3A7B-45B3-991F-8AC8B0CC9270}" dt="2023-11-15T13:33:42.213" v="802" actId="26606"/>
          <ac:spMkLst>
            <pc:docMk/>
            <pc:sldMk cId="2898054515" sldId="272"/>
            <ac:spMk id="1060" creationId="{7E8D75FD-D4F9-4D11-B70D-82EFCB4CFA5B}"/>
          </ac:spMkLst>
        </pc:spChg>
        <pc:spChg chg="add del">
          <ac:chgData name="Jinhong Brejnholt (JINB)" userId="b8219c71-9da7-4a12-aded-a071d88b9102" providerId="ADAL" clId="{29E68354-3A7B-45B3-991F-8AC8B0CC9270}" dt="2023-11-15T13:33:42.213" v="802" actId="26606"/>
          <ac:spMkLst>
            <pc:docMk/>
            <pc:sldMk cId="2898054515" sldId="272"/>
            <ac:spMk id="1064" creationId="{7319A1DD-F557-4EC6-8A8C-F7617B4CD678}"/>
          </ac:spMkLst>
        </pc:spChg>
        <pc:spChg chg="add del">
          <ac:chgData name="Jinhong Brejnholt (JINB)" userId="b8219c71-9da7-4a12-aded-a071d88b9102" providerId="ADAL" clId="{29E68354-3A7B-45B3-991F-8AC8B0CC9270}" dt="2023-11-15T13:33:41.206" v="799" actId="26606"/>
          <ac:spMkLst>
            <pc:docMk/>
            <pc:sldMk cId="2898054515" sldId="272"/>
            <ac:spMk id="1071" creationId="{D829E218-74FB-4455-98BE-F2C5BA8978BE}"/>
          </ac:spMkLst>
        </pc:spChg>
        <pc:spChg chg="add del">
          <ac:chgData name="Jinhong Brejnholt (JINB)" userId="b8219c71-9da7-4a12-aded-a071d88b9102" providerId="ADAL" clId="{29E68354-3A7B-45B3-991F-8AC8B0CC9270}" dt="2023-11-15T13:33:41.206" v="799" actId="26606"/>
          <ac:spMkLst>
            <pc:docMk/>
            <pc:sldMk cId="2898054515" sldId="272"/>
            <ac:spMk id="1073" creationId="{7E8D75FD-D4F9-4D11-B70D-82EFCB4CFA5B}"/>
          </ac:spMkLst>
        </pc:spChg>
        <pc:spChg chg="add del">
          <ac:chgData name="Jinhong Brejnholt (JINB)" userId="b8219c71-9da7-4a12-aded-a071d88b9102" providerId="ADAL" clId="{29E68354-3A7B-45B3-991F-8AC8B0CC9270}" dt="2023-11-15T13:33:41.206" v="799" actId="26606"/>
          <ac:spMkLst>
            <pc:docMk/>
            <pc:sldMk cId="2898054515" sldId="272"/>
            <ac:spMk id="1077" creationId="{0B4FB531-34DA-4777-9BD5-5B885DC38198}"/>
          </ac:spMkLst>
        </pc:spChg>
        <pc:spChg chg="add del">
          <ac:chgData name="Jinhong Brejnholt (JINB)" userId="b8219c71-9da7-4a12-aded-a071d88b9102" providerId="ADAL" clId="{29E68354-3A7B-45B3-991F-8AC8B0CC9270}" dt="2023-11-15T13:33:41.206" v="799" actId="26606"/>
          <ac:spMkLst>
            <pc:docMk/>
            <pc:sldMk cId="2898054515" sldId="272"/>
            <ac:spMk id="1079" creationId="{84831CE8-CE7C-49DF-BA32-7884E868A21D}"/>
          </ac:spMkLst>
        </pc:spChg>
        <pc:spChg chg="add del">
          <ac:chgData name="Jinhong Brejnholt (JINB)" userId="b8219c71-9da7-4a12-aded-a071d88b9102" providerId="ADAL" clId="{29E68354-3A7B-45B3-991F-8AC8B0CC9270}" dt="2023-11-15T13:33:42.208" v="801" actId="26606"/>
          <ac:spMkLst>
            <pc:docMk/>
            <pc:sldMk cId="2898054515" sldId="272"/>
            <ac:spMk id="1081" creationId="{D841E764-4629-49E0-994A-6F92FEFB9B5D}"/>
          </ac:spMkLst>
        </pc:spChg>
        <pc:spChg chg="add del">
          <ac:chgData name="Jinhong Brejnholt (JINB)" userId="b8219c71-9da7-4a12-aded-a071d88b9102" providerId="ADAL" clId="{29E68354-3A7B-45B3-991F-8AC8B0CC9270}" dt="2023-11-15T13:33:42.208" v="801" actId="26606"/>
          <ac:spMkLst>
            <pc:docMk/>
            <pc:sldMk cId="2898054515" sldId="272"/>
            <ac:spMk id="1082" creationId="{F240A2FC-E2C3-458D-96B4-5DF9028D93A5}"/>
          </ac:spMkLst>
        </pc:spChg>
        <pc:spChg chg="add del">
          <ac:chgData name="Jinhong Brejnholt (JINB)" userId="b8219c71-9da7-4a12-aded-a071d88b9102" providerId="ADAL" clId="{29E68354-3A7B-45B3-991F-8AC8B0CC9270}" dt="2023-11-15T13:33:42.208" v="801" actId="26606"/>
          <ac:spMkLst>
            <pc:docMk/>
            <pc:sldMk cId="2898054515" sldId="272"/>
            <ac:spMk id="1083" creationId="{95635077-9890-4CC8-9792-28743EBFE01D}"/>
          </ac:spMkLst>
        </pc:spChg>
        <pc:spChg chg="add del">
          <ac:chgData name="Jinhong Brejnholt (JINB)" userId="b8219c71-9da7-4a12-aded-a071d88b9102" providerId="ADAL" clId="{29E68354-3A7B-45B3-991F-8AC8B0CC9270}" dt="2023-11-15T13:33:42.208" v="801" actId="26606"/>
          <ac:spMkLst>
            <pc:docMk/>
            <pc:sldMk cId="2898054515" sldId="272"/>
            <ac:spMk id="1084" creationId="{5F097929-F3D6-4D1F-8AFC-CF348171A9E1}"/>
          </ac:spMkLst>
        </pc:spChg>
        <pc:spChg chg="add del">
          <ac:chgData name="Jinhong Brejnholt (JINB)" userId="b8219c71-9da7-4a12-aded-a071d88b9102" providerId="ADAL" clId="{29E68354-3A7B-45B3-991F-8AC8B0CC9270}" dt="2023-11-15T13:33:42.208" v="801" actId="26606"/>
          <ac:spMkLst>
            <pc:docMk/>
            <pc:sldMk cId="2898054515" sldId="272"/>
            <ac:spMk id="1086" creationId="{34461041-8413-4023-ABA7-9E499B0AD995}"/>
          </ac:spMkLst>
        </pc:spChg>
        <pc:spChg chg="add">
          <ac:chgData name="Jinhong Brejnholt (JINB)" userId="b8219c71-9da7-4a12-aded-a071d88b9102" providerId="ADAL" clId="{29E68354-3A7B-45B3-991F-8AC8B0CC9270}" dt="2023-11-15T13:33:42.213" v="802" actId="26606"/>
          <ac:spMkLst>
            <pc:docMk/>
            <pc:sldMk cId="2898054515" sldId="272"/>
            <ac:spMk id="1089" creationId="{D829E218-74FB-4455-98BE-F2C5BA8978BE}"/>
          </ac:spMkLst>
        </pc:spChg>
        <pc:spChg chg="add">
          <ac:chgData name="Jinhong Brejnholt (JINB)" userId="b8219c71-9da7-4a12-aded-a071d88b9102" providerId="ADAL" clId="{29E68354-3A7B-45B3-991F-8AC8B0CC9270}" dt="2023-11-15T13:33:42.213" v="802" actId="26606"/>
          <ac:spMkLst>
            <pc:docMk/>
            <pc:sldMk cId="2898054515" sldId="272"/>
            <ac:spMk id="1090" creationId="{7E8D75FD-D4F9-4D11-B70D-82EFCB4CFA5B}"/>
          </ac:spMkLst>
        </pc:spChg>
        <pc:spChg chg="add">
          <ac:chgData name="Jinhong Brejnholt (JINB)" userId="b8219c71-9da7-4a12-aded-a071d88b9102" providerId="ADAL" clId="{29E68354-3A7B-45B3-991F-8AC8B0CC9270}" dt="2023-11-15T13:33:42.213" v="802" actId="26606"/>
          <ac:spMkLst>
            <pc:docMk/>
            <pc:sldMk cId="2898054515" sldId="272"/>
            <ac:spMk id="1092" creationId="{E75F8FC7-2268-462F-AFF6-A4A975C3444E}"/>
          </ac:spMkLst>
        </pc:spChg>
        <pc:spChg chg="add">
          <ac:chgData name="Jinhong Brejnholt (JINB)" userId="b8219c71-9da7-4a12-aded-a071d88b9102" providerId="ADAL" clId="{29E68354-3A7B-45B3-991F-8AC8B0CC9270}" dt="2023-11-15T13:33:42.213" v="802" actId="26606"/>
          <ac:spMkLst>
            <pc:docMk/>
            <pc:sldMk cId="2898054515" sldId="272"/>
            <ac:spMk id="1094" creationId="{9D1C364C-8702-4ED9-9D23-41CDB2982B4E}"/>
          </ac:spMkLst>
        </pc:spChg>
        <pc:spChg chg="add">
          <ac:chgData name="Jinhong Brejnholt (JINB)" userId="b8219c71-9da7-4a12-aded-a071d88b9102" providerId="ADAL" clId="{29E68354-3A7B-45B3-991F-8AC8B0CC9270}" dt="2023-11-15T13:33:42.213" v="802" actId="26606"/>
          <ac:spMkLst>
            <pc:docMk/>
            <pc:sldMk cId="2898054515" sldId="272"/>
            <ac:spMk id="1095" creationId="{7EE051E9-6C07-4FBB-B4F7-EDF8DDEAA6DA}"/>
          </ac:spMkLst>
        </pc:spChg>
        <pc:picChg chg="mod ord">
          <ac:chgData name="Jinhong Brejnholt (JINB)" userId="b8219c71-9da7-4a12-aded-a071d88b9102" providerId="ADAL" clId="{29E68354-3A7B-45B3-991F-8AC8B0CC9270}" dt="2023-11-15T13:33:42.213" v="802" actId="26606"/>
          <ac:picMkLst>
            <pc:docMk/>
            <pc:sldMk cId="2898054515" sldId="272"/>
            <ac:picMk id="1026" creationId="{EC6C6DDC-8EBD-FB4C-5B10-9C3E266F0A70}"/>
          </ac:picMkLst>
        </pc:picChg>
        <pc:cxnChg chg="add del">
          <ac:chgData name="Jinhong Brejnholt (JINB)" userId="b8219c71-9da7-4a12-aded-a071d88b9102" providerId="ADAL" clId="{29E68354-3A7B-45B3-991F-8AC8B0CC9270}" dt="2023-11-15T13:33:42.213" v="802" actId="26606"/>
          <ac:cxnSpMkLst>
            <pc:docMk/>
            <pc:sldMk cId="2898054515" sldId="272"/>
            <ac:cxnSpMk id="1062" creationId="{1F5DC8C3-BA5F-4EED-BB9A-A14272BD82A1}"/>
          </ac:cxnSpMkLst>
        </pc:cxnChg>
        <pc:cxnChg chg="add del">
          <ac:chgData name="Jinhong Brejnholt (JINB)" userId="b8219c71-9da7-4a12-aded-a071d88b9102" providerId="ADAL" clId="{29E68354-3A7B-45B3-991F-8AC8B0CC9270}" dt="2023-11-15T13:33:42.213" v="802" actId="26606"/>
          <ac:cxnSpMkLst>
            <pc:docMk/>
            <pc:sldMk cId="2898054515" sldId="272"/>
            <ac:cxnSpMk id="1066" creationId="{D28A9C89-B313-458F-9C85-515930A51A93}"/>
          </ac:cxnSpMkLst>
        </pc:cxnChg>
        <pc:cxnChg chg="add del">
          <ac:chgData name="Jinhong Brejnholt (JINB)" userId="b8219c71-9da7-4a12-aded-a071d88b9102" providerId="ADAL" clId="{29E68354-3A7B-45B3-991F-8AC8B0CC9270}" dt="2023-11-15T13:33:41.206" v="799" actId="26606"/>
          <ac:cxnSpMkLst>
            <pc:docMk/>
            <pc:sldMk cId="2898054515" sldId="272"/>
            <ac:cxnSpMk id="1075" creationId="{1F5DC8C3-BA5F-4EED-BB9A-A14272BD82A1}"/>
          </ac:cxnSpMkLst>
        </pc:cxnChg>
        <pc:cxnChg chg="add del">
          <ac:chgData name="Jinhong Brejnholt (JINB)" userId="b8219c71-9da7-4a12-aded-a071d88b9102" providerId="ADAL" clId="{29E68354-3A7B-45B3-991F-8AC8B0CC9270}" dt="2023-11-15T13:33:42.208" v="801" actId="26606"/>
          <ac:cxnSpMkLst>
            <pc:docMk/>
            <pc:sldMk cId="2898054515" sldId="272"/>
            <ac:cxnSpMk id="1085" creationId="{43074C91-9045-414B-B5F9-567DAE3EED25}"/>
          </ac:cxnSpMkLst>
        </pc:cxnChg>
        <pc:cxnChg chg="add del">
          <ac:chgData name="Jinhong Brejnholt (JINB)" userId="b8219c71-9da7-4a12-aded-a071d88b9102" providerId="ADAL" clId="{29E68354-3A7B-45B3-991F-8AC8B0CC9270}" dt="2023-11-15T13:33:42.208" v="801" actId="26606"/>
          <ac:cxnSpMkLst>
            <pc:docMk/>
            <pc:sldMk cId="2898054515" sldId="272"/>
            <ac:cxnSpMk id="1087" creationId="{F05BCF04-4702-43D0-BE8F-DBF6C2F65131}"/>
          </ac:cxnSpMkLst>
        </pc:cxnChg>
        <pc:cxnChg chg="add">
          <ac:chgData name="Jinhong Brejnholt (JINB)" userId="b8219c71-9da7-4a12-aded-a071d88b9102" providerId="ADAL" clId="{29E68354-3A7B-45B3-991F-8AC8B0CC9270}" dt="2023-11-15T13:33:42.213" v="802" actId="26606"/>
          <ac:cxnSpMkLst>
            <pc:docMk/>
            <pc:sldMk cId="2898054515" sldId="272"/>
            <ac:cxnSpMk id="1091" creationId="{1F5DC8C3-BA5F-4EED-BB9A-A14272BD82A1}"/>
          </ac:cxnSpMkLst>
        </pc:cxnChg>
        <pc:cxnChg chg="add">
          <ac:chgData name="Jinhong Brejnholt (JINB)" userId="b8219c71-9da7-4a12-aded-a071d88b9102" providerId="ADAL" clId="{29E68354-3A7B-45B3-991F-8AC8B0CC9270}" dt="2023-11-15T13:33:42.213" v="802" actId="26606"/>
          <ac:cxnSpMkLst>
            <pc:docMk/>
            <pc:sldMk cId="2898054515" sldId="272"/>
            <ac:cxnSpMk id="1093" creationId="{BEF45B32-FB97-49CC-B778-CA7CF87BEF7A}"/>
          </ac:cxnSpMkLst>
        </pc:cxnChg>
      </pc:sldChg>
      <pc:sldChg chg="addSp delSp modSp del mod">
        <pc:chgData name="Jinhong Brejnholt (JINB)" userId="b8219c71-9da7-4a12-aded-a071d88b9102" providerId="ADAL" clId="{29E68354-3A7B-45B3-991F-8AC8B0CC9270}" dt="2023-11-15T13:42:05.681" v="860" actId="47"/>
        <pc:sldMkLst>
          <pc:docMk/>
          <pc:sldMk cId="2358190678" sldId="274"/>
        </pc:sldMkLst>
        <pc:spChg chg="del mod">
          <ac:chgData name="Jinhong Brejnholt (JINB)" userId="b8219c71-9da7-4a12-aded-a071d88b9102" providerId="ADAL" clId="{29E68354-3A7B-45B3-991F-8AC8B0CC9270}" dt="2023-11-15T12:01:01.931" v="4" actId="478"/>
          <ac:spMkLst>
            <pc:docMk/>
            <pc:sldMk cId="2358190678" sldId="274"/>
            <ac:spMk id="5" creationId="{FA28017D-B09E-8D4B-D6F6-CFAA3B03001E}"/>
          </ac:spMkLst>
        </pc:spChg>
        <pc:spChg chg="del">
          <ac:chgData name="Jinhong Brejnholt (JINB)" userId="b8219c71-9da7-4a12-aded-a071d88b9102" providerId="ADAL" clId="{29E68354-3A7B-45B3-991F-8AC8B0CC9270}" dt="2023-11-15T12:00:58.285" v="2" actId="478"/>
          <ac:spMkLst>
            <pc:docMk/>
            <pc:sldMk cId="2358190678" sldId="274"/>
            <ac:spMk id="6" creationId="{ABE787CC-3FBD-9987-D00E-EBDCF2655F8A}"/>
          </ac:spMkLst>
        </pc:spChg>
        <pc:spChg chg="mod">
          <ac:chgData name="Jinhong Brejnholt (JINB)" userId="b8219c71-9da7-4a12-aded-a071d88b9102" providerId="ADAL" clId="{29E68354-3A7B-45B3-991F-8AC8B0CC9270}" dt="2023-11-15T12:05:35.694" v="204" actId="1076"/>
          <ac:spMkLst>
            <pc:docMk/>
            <pc:sldMk cId="2358190678" sldId="274"/>
            <ac:spMk id="7" creationId="{3B40A43C-F260-654E-236F-360824DD1FB5}"/>
          </ac:spMkLst>
        </pc:spChg>
        <pc:spChg chg="mod">
          <ac:chgData name="Jinhong Brejnholt (JINB)" userId="b8219c71-9da7-4a12-aded-a071d88b9102" providerId="ADAL" clId="{29E68354-3A7B-45B3-991F-8AC8B0CC9270}" dt="2023-11-15T12:05:41.154" v="205" actId="1076"/>
          <ac:spMkLst>
            <pc:docMk/>
            <pc:sldMk cId="2358190678" sldId="274"/>
            <ac:spMk id="8" creationId="{33169110-50EC-3334-B878-D6223445F40B}"/>
          </ac:spMkLst>
        </pc:spChg>
        <pc:spChg chg="mod">
          <ac:chgData name="Jinhong Brejnholt (JINB)" userId="b8219c71-9da7-4a12-aded-a071d88b9102" providerId="ADAL" clId="{29E68354-3A7B-45B3-991F-8AC8B0CC9270}" dt="2023-11-15T12:05:10.979" v="198" actId="1076"/>
          <ac:spMkLst>
            <pc:docMk/>
            <pc:sldMk cId="2358190678" sldId="274"/>
            <ac:spMk id="9" creationId="{719158D4-20AE-E026-60A2-D0F29BA20CBF}"/>
          </ac:spMkLst>
        </pc:spChg>
        <pc:spChg chg="mod">
          <ac:chgData name="Jinhong Brejnholt (JINB)" userId="b8219c71-9da7-4a12-aded-a071d88b9102" providerId="ADAL" clId="{29E68354-3A7B-45B3-991F-8AC8B0CC9270}" dt="2023-11-15T12:06:52" v="232" actId="113"/>
          <ac:spMkLst>
            <pc:docMk/>
            <pc:sldMk cId="2358190678" sldId="274"/>
            <ac:spMk id="10" creationId="{BF38C910-84D8-82CC-E682-0D4D67A01017}"/>
          </ac:spMkLst>
        </pc:spChg>
        <pc:spChg chg="mod">
          <ac:chgData name="Jinhong Brejnholt (JINB)" userId="b8219c71-9da7-4a12-aded-a071d88b9102" providerId="ADAL" clId="{29E68354-3A7B-45B3-991F-8AC8B0CC9270}" dt="2023-11-15T12:05:04.106" v="197" actId="1036"/>
          <ac:spMkLst>
            <pc:docMk/>
            <pc:sldMk cId="2358190678" sldId="274"/>
            <ac:spMk id="11" creationId="{266A5F9C-E4A2-981A-EA3B-4EB48E0D4BB2}"/>
          </ac:spMkLst>
        </pc:spChg>
        <pc:spChg chg="add mod">
          <ac:chgData name="Jinhong Brejnholt (JINB)" userId="b8219c71-9da7-4a12-aded-a071d88b9102" providerId="ADAL" clId="{29E68354-3A7B-45B3-991F-8AC8B0CC9270}" dt="2023-11-15T12:05:32.181" v="203" actId="1076"/>
          <ac:spMkLst>
            <pc:docMk/>
            <pc:sldMk cId="2358190678" sldId="274"/>
            <ac:spMk id="13" creationId="{80756F88-F1D4-D0DE-997E-615EED31A030}"/>
          </ac:spMkLst>
        </pc:spChg>
        <pc:spChg chg="add mod">
          <ac:chgData name="Jinhong Brejnholt (JINB)" userId="b8219c71-9da7-4a12-aded-a071d88b9102" providerId="ADAL" clId="{29E68354-3A7B-45B3-991F-8AC8B0CC9270}" dt="2023-11-15T12:05:28.934" v="202" actId="1076"/>
          <ac:spMkLst>
            <pc:docMk/>
            <pc:sldMk cId="2358190678" sldId="274"/>
            <ac:spMk id="14" creationId="{DD1AA772-A68F-8110-17B5-7894850F3BCE}"/>
          </ac:spMkLst>
        </pc:spChg>
        <pc:spChg chg="add mod">
          <ac:chgData name="Jinhong Brejnholt (JINB)" userId="b8219c71-9da7-4a12-aded-a071d88b9102" providerId="ADAL" clId="{29E68354-3A7B-45B3-991F-8AC8B0CC9270}" dt="2023-11-15T12:06:35.996" v="225" actId="113"/>
          <ac:spMkLst>
            <pc:docMk/>
            <pc:sldMk cId="2358190678" sldId="274"/>
            <ac:spMk id="16" creationId="{0C5756CC-60DF-F8EC-6A31-490224093080}"/>
          </ac:spMkLst>
        </pc:spChg>
        <pc:graphicFrameChg chg="add del mod">
          <ac:chgData name="Jinhong Brejnholt (JINB)" userId="b8219c71-9da7-4a12-aded-a071d88b9102" providerId="ADAL" clId="{29E68354-3A7B-45B3-991F-8AC8B0CC9270}" dt="2023-11-15T12:01:09.493" v="6" actId="478"/>
          <ac:graphicFrameMkLst>
            <pc:docMk/>
            <pc:sldMk cId="2358190678" sldId="274"/>
            <ac:graphicFrameMk id="12" creationId="{F4CCBEE3-D125-5980-447A-7089E15719AC}"/>
          </ac:graphicFrameMkLst>
        </pc:graphicFrameChg>
        <pc:graphicFrameChg chg="mod">
          <ac:chgData name="Jinhong Brejnholt (JINB)" userId="b8219c71-9da7-4a12-aded-a071d88b9102" providerId="ADAL" clId="{29E68354-3A7B-45B3-991F-8AC8B0CC9270}" dt="2023-11-15T12:04:53.872" v="186"/>
          <ac:graphicFrameMkLst>
            <pc:docMk/>
            <pc:sldMk cId="2358190678" sldId="274"/>
            <ac:graphicFrameMk id="15" creationId="{BD8E5722-EC01-CF8F-4ACC-2CA0C44AF613}"/>
          </ac:graphicFrameMkLst>
        </pc:graphicFrameChg>
        <pc:picChg chg="del">
          <ac:chgData name="Jinhong Brejnholt (JINB)" userId="b8219c71-9da7-4a12-aded-a071d88b9102" providerId="ADAL" clId="{29E68354-3A7B-45B3-991F-8AC8B0CC9270}" dt="2023-11-15T12:12:33.493" v="263" actId="478"/>
          <ac:picMkLst>
            <pc:docMk/>
            <pc:sldMk cId="2358190678" sldId="274"/>
            <ac:picMk id="4" creationId="{02E2FAC4-8F37-365E-8C9B-6F3A359F6A91}"/>
          </ac:picMkLst>
        </pc:picChg>
        <pc:picChg chg="add mod">
          <ac:chgData name="Jinhong Brejnholt (JINB)" userId="b8219c71-9da7-4a12-aded-a071d88b9102" providerId="ADAL" clId="{29E68354-3A7B-45B3-991F-8AC8B0CC9270}" dt="2023-11-15T12:12:33.778" v="264"/>
          <ac:picMkLst>
            <pc:docMk/>
            <pc:sldMk cId="2358190678" sldId="274"/>
            <ac:picMk id="17" creationId="{7399C7B8-4AF2-101F-9011-FB8105F85814}"/>
          </ac:picMkLst>
        </pc:picChg>
      </pc:sldChg>
      <pc:sldChg chg="addSp delSp modSp mod setClrOvrMap">
        <pc:chgData name="Jinhong Brejnholt (JINB)" userId="b8219c71-9da7-4a12-aded-a071d88b9102" providerId="ADAL" clId="{29E68354-3A7B-45B3-991F-8AC8B0CC9270}" dt="2023-11-15T13:32:35.336" v="795" actId="20577"/>
        <pc:sldMkLst>
          <pc:docMk/>
          <pc:sldMk cId="2548066259" sldId="275"/>
        </pc:sldMkLst>
        <pc:spChg chg="mod ord">
          <ac:chgData name="Jinhong Brejnholt (JINB)" userId="b8219c71-9da7-4a12-aded-a071d88b9102" providerId="ADAL" clId="{29E68354-3A7B-45B3-991F-8AC8B0CC9270}" dt="2023-11-15T13:32:11.829" v="753" actId="26606"/>
          <ac:spMkLst>
            <pc:docMk/>
            <pc:sldMk cId="2548066259" sldId="275"/>
            <ac:spMk id="2" creationId="{8C8EA3CC-1BA7-0595-2E8F-1929BEA5FDF0}"/>
          </ac:spMkLst>
        </pc:spChg>
        <pc:spChg chg="mod">
          <ac:chgData name="Jinhong Brejnholt (JINB)" userId="b8219c71-9da7-4a12-aded-a071d88b9102" providerId="ADAL" clId="{29E68354-3A7B-45B3-991F-8AC8B0CC9270}" dt="2023-11-15T13:32:35.336" v="795" actId="20577"/>
          <ac:spMkLst>
            <pc:docMk/>
            <pc:sldMk cId="2548066259" sldId="275"/>
            <ac:spMk id="3" creationId="{F3C8AF74-E6C1-701A-3CCF-DF4EAC0F8889}"/>
          </ac:spMkLst>
        </pc:spChg>
        <pc:spChg chg="add del">
          <ac:chgData name="Jinhong Brejnholt (JINB)" userId="b8219c71-9da7-4a12-aded-a071d88b9102" providerId="ADAL" clId="{29E68354-3A7B-45B3-991F-8AC8B0CC9270}" dt="2023-11-15T12:13:02.878" v="271" actId="26606"/>
          <ac:spMkLst>
            <pc:docMk/>
            <pc:sldMk cId="2548066259" sldId="275"/>
            <ac:spMk id="8" creationId="{35230A27-1553-42F8-99D7-829868E13715}"/>
          </ac:spMkLst>
        </pc:spChg>
        <pc:spChg chg="add del">
          <ac:chgData name="Jinhong Brejnholt (JINB)" userId="b8219c71-9da7-4a12-aded-a071d88b9102" providerId="ADAL" clId="{29E68354-3A7B-45B3-991F-8AC8B0CC9270}" dt="2023-11-15T12:13:02.878" v="271" actId="26606"/>
          <ac:spMkLst>
            <pc:docMk/>
            <pc:sldMk cId="2548066259" sldId="275"/>
            <ac:spMk id="10" creationId="{A772232D-B4D6-429F-B3D1-2D9891B85E08}"/>
          </ac:spMkLst>
        </pc:spChg>
        <pc:spChg chg="add del">
          <ac:chgData name="Jinhong Brejnholt (JINB)" userId="b8219c71-9da7-4a12-aded-a071d88b9102" providerId="ADAL" clId="{29E68354-3A7B-45B3-991F-8AC8B0CC9270}" dt="2023-11-15T12:13:02.874" v="270" actId="26606"/>
          <ac:spMkLst>
            <pc:docMk/>
            <pc:sldMk cId="2548066259" sldId="275"/>
            <ac:spMk id="17" creationId="{3558DB37-9FEE-48A2-8578-ED0401573943}"/>
          </ac:spMkLst>
        </pc:spChg>
        <pc:spChg chg="add del">
          <ac:chgData name="Jinhong Brejnholt (JINB)" userId="b8219c71-9da7-4a12-aded-a071d88b9102" providerId="ADAL" clId="{29E68354-3A7B-45B3-991F-8AC8B0CC9270}" dt="2023-11-15T12:13:02.874" v="270" actId="26606"/>
          <ac:spMkLst>
            <pc:docMk/>
            <pc:sldMk cId="2548066259" sldId="275"/>
            <ac:spMk id="19" creationId="{5F7FCCA6-00E2-4F74-A105-0D769872F243}"/>
          </ac:spMkLst>
        </pc:spChg>
        <pc:spChg chg="add del">
          <ac:chgData name="Jinhong Brejnholt (JINB)" userId="b8219c71-9da7-4a12-aded-a071d88b9102" providerId="ADAL" clId="{29E68354-3A7B-45B3-991F-8AC8B0CC9270}" dt="2023-11-15T12:13:02.874" v="270" actId="26606"/>
          <ac:spMkLst>
            <pc:docMk/>
            <pc:sldMk cId="2548066259" sldId="275"/>
            <ac:spMk id="21" creationId="{5E1ED12F-9F06-4B37-87B7-F98F52937F86}"/>
          </ac:spMkLst>
        </pc:spChg>
        <pc:spChg chg="add del">
          <ac:chgData name="Jinhong Brejnholt (JINB)" userId="b8219c71-9da7-4a12-aded-a071d88b9102" providerId="ADAL" clId="{29E68354-3A7B-45B3-991F-8AC8B0CC9270}" dt="2023-11-15T13:32:11.829" v="753" actId="26606"/>
          <ac:spMkLst>
            <pc:docMk/>
            <pc:sldMk cId="2548066259" sldId="275"/>
            <ac:spMk id="23" creationId="{C8DD82D3-D002-45B0-B16A-82B3DA4EFDDB}"/>
          </ac:spMkLst>
        </pc:spChg>
        <pc:spChg chg="add del">
          <ac:chgData name="Jinhong Brejnholt (JINB)" userId="b8219c71-9da7-4a12-aded-a071d88b9102" providerId="ADAL" clId="{29E68354-3A7B-45B3-991F-8AC8B0CC9270}" dt="2023-11-15T13:32:11.826" v="752" actId="26606"/>
          <ac:spMkLst>
            <pc:docMk/>
            <pc:sldMk cId="2548066259" sldId="275"/>
            <ac:spMk id="29" creationId="{3741B58E-3B65-4A01-A276-975AB2CF8A08}"/>
          </ac:spMkLst>
        </pc:spChg>
        <pc:spChg chg="add del">
          <ac:chgData name="Jinhong Brejnholt (JINB)" userId="b8219c71-9da7-4a12-aded-a071d88b9102" providerId="ADAL" clId="{29E68354-3A7B-45B3-991F-8AC8B0CC9270}" dt="2023-11-15T13:32:11.826" v="752" actId="26606"/>
          <ac:spMkLst>
            <pc:docMk/>
            <pc:sldMk cId="2548066259" sldId="275"/>
            <ac:spMk id="31" creationId="{7AAC67C3-831B-4AB1-A259-DFB839CAFAFC}"/>
          </ac:spMkLst>
        </pc:spChg>
        <pc:spChg chg="add del">
          <ac:chgData name="Jinhong Brejnholt (JINB)" userId="b8219c71-9da7-4a12-aded-a071d88b9102" providerId="ADAL" clId="{29E68354-3A7B-45B3-991F-8AC8B0CC9270}" dt="2023-11-15T13:32:11.826" v="752" actId="26606"/>
          <ac:spMkLst>
            <pc:docMk/>
            <pc:sldMk cId="2548066259" sldId="275"/>
            <ac:spMk id="33" creationId="{054B3F04-9EAC-45C0-B3CE-0387EEA10A0C}"/>
          </ac:spMkLst>
        </pc:spChg>
        <pc:spChg chg="add">
          <ac:chgData name="Jinhong Brejnholt (JINB)" userId="b8219c71-9da7-4a12-aded-a071d88b9102" providerId="ADAL" clId="{29E68354-3A7B-45B3-991F-8AC8B0CC9270}" dt="2023-11-15T13:32:11.829" v="753" actId="26606"/>
          <ac:spMkLst>
            <pc:docMk/>
            <pc:sldMk cId="2548066259" sldId="275"/>
            <ac:spMk id="35" creationId="{35230A27-1553-42F8-99D7-829868E13715}"/>
          </ac:spMkLst>
        </pc:spChg>
        <pc:spChg chg="add">
          <ac:chgData name="Jinhong Brejnholt (JINB)" userId="b8219c71-9da7-4a12-aded-a071d88b9102" providerId="ADAL" clId="{29E68354-3A7B-45B3-991F-8AC8B0CC9270}" dt="2023-11-15T13:32:11.829" v="753" actId="26606"/>
          <ac:spMkLst>
            <pc:docMk/>
            <pc:sldMk cId="2548066259" sldId="275"/>
            <ac:spMk id="36" creationId="{A772232D-B4D6-429F-B3D1-2D9891B85E08}"/>
          </ac:spMkLst>
        </pc:spChg>
        <pc:picChg chg="add mod">
          <ac:chgData name="Jinhong Brejnholt (JINB)" userId="b8219c71-9da7-4a12-aded-a071d88b9102" providerId="ADAL" clId="{29E68354-3A7B-45B3-991F-8AC8B0CC9270}" dt="2023-11-15T12:12:47.913" v="268"/>
          <ac:picMkLst>
            <pc:docMk/>
            <pc:sldMk cId="2548066259" sldId="275"/>
            <ac:picMk id="4" creationId="{66C507EE-F11F-3ACB-E6F4-2140F9542809}"/>
          </ac:picMkLst>
        </pc:picChg>
        <pc:cxnChg chg="add del">
          <ac:chgData name="Jinhong Brejnholt (JINB)" userId="b8219c71-9da7-4a12-aded-a071d88b9102" providerId="ADAL" clId="{29E68354-3A7B-45B3-991F-8AC8B0CC9270}" dt="2023-11-15T12:13:02.878" v="271" actId="26606"/>
          <ac:cxnSpMkLst>
            <pc:docMk/>
            <pc:sldMk cId="2548066259" sldId="275"/>
            <ac:cxnSpMk id="12" creationId="{02CC3441-26B3-4381-B3DF-8AE3C288BC0D}"/>
          </ac:cxnSpMkLst>
        </pc:cxnChg>
        <pc:cxnChg chg="add del">
          <ac:chgData name="Jinhong Brejnholt (JINB)" userId="b8219c71-9da7-4a12-aded-a071d88b9102" providerId="ADAL" clId="{29E68354-3A7B-45B3-991F-8AC8B0CC9270}" dt="2023-11-15T13:32:11.829" v="753" actId="26606"/>
          <ac:cxnSpMkLst>
            <pc:docMk/>
            <pc:sldMk cId="2548066259" sldId="275"/>
            <ac:cxnSpMk id="24" creationId="{9F09C252-16FE-4557-AD6D-BB5CA773496C}"/>
          </ac:cxnSpMkLst>
        </pc:cxnChg>
        <pc:cxnChg chg="add">
          <ac:chgData name="Jinhong Brejnholt (JINB)" userId="b8219c71-9da7-4a12-aded-a071d88b9102" providerId="ADAL" clId="{29E68354-3A7B-45B3-991F-8AC8B0CC9270}" dt="2023-11-15T13:32:11.829" v="753" actId="26606"/>
          <ac:cxnSpMkLst>
            <pc:docMk/>
            <pc:sldMk cId="2548066259" sldId="275"/>
            <ac:cxnSpMk id="37" creationId="{02CC3441-26B3-4381-B3DF-8AE3C288BC0D}"/>
          </ac:cxnSpMkLst>
        </pc:cxnChg>
      </pc:sldChg>
      <pc:sldChg chg="addSp delSp modSp new del mod setBg modNotesTx">
        <pc:chgData name="Jinhong Brejnholt (JINB)" userId="b8219c71-9da7-4a12-aded-a071d88b9102" providerId="ADAL" clId="{29E68354-3A7B-45B3-991F-8AC8B0CC9270}" dt="2023-11-15T13:36:37.496" v="821" actId="47"/>
        <pc:sldMkLst>
          <pc:docMk/>
          <pc:sldMk cId="954487021" sldId="276"/>
        </pc:sldMkLst>
        <pc:spChg chg="mod">
          <ac:chgData name="Jinhong Brejnholt (JINB)" userId="b8219c71-9da7-4a12-aded-a071d88b9102" providerId="ADAL" clId="{29E68354-3A7B-45B3-991F-8AC8B0CC9270}" dt="2023-11-15T13:34:21.784" v="804" actId="26606"/>
          <ac:spMkLst>
            <pc:docMk/>
            <pc:sldMk cId="954487021" sldId="276"/>
            <ac:spMk id="2" creationId="{1B693B19-9FA1-1D9B-ABE8-3598F61806AD}"/>
          </ac:spMkLst>
        </pc:spChg>
        <pc:spChg chg="del">
          <ac:chgData name="Jinhong Brejnholt (JINB)" userId="b8219c71-9da7-4a12-aded-a071d88b9102" providerId="ADAL" clId="{29E68354-3A7B-45B3-991F-8AC8B0CC9270}" dt="2023-11-15T12:09:47.616" v="241" actId="478"/>
          <ac:spMkLst>
            <pc:docMk/>
            <pc:sldMk cId="954487021" sldId="276"/>
            <ac:spMk id="3" creationId="{AC462CB9-9016-288A-965A-D58127C4DA8E}"/>
          </ac:spMkLst>
        </pc:spChg>
        <pc:spChg chg="add mod">
          <ac:chgData name="Jinhong Brejnholt (JINB)" userId="b8219c71-9da7-4a12-aded-a071d88b9102" providerId="ADAL" clId="{29E68354-3A7B-45B3-991F-8AC8B0CC9270}" dt="2023-11-15T13:34:21.784" v="804" actId="26606"/>
          <ac:spMkLst>
            <pc:docMk/>
            <pc:sldMk cId="954487021" sldId="276"/>
            <ac:spMk id="6" creationId="{057F08CD-8AC0-CEB9-E7C3-5D8FA0AC3761}"/>
          </ac:spMkLst>
        </pc:spChg>
        <pc:spChg chg="add mod">
          <ac:chgData name="Jinhong Brejnholt (JINB)" userId="b8219c71-9da7-4a12-aded-a071d88b9102" providerId="ADAL" clId="{29E68354-3A7B-45B3-991F-8AC8B0CC9270}" dt="2023-11-15T13:34:21.784" v="804" actId="26606"/>
          <ac:spMkLst>
            <pc:docMk/>
            <pc:sldMk cId="954487021" sldId="276"/>
            <ac:spMk id="7" creationId="{5E64A519-F749-5EE8-7CE4-5ADD64D73870}"/>
          </ac:spMkLst>
        </pc:spChg>
        <pc:spChg chg="add">
          <ac:chgData name="Jinhong Brejnholt (JINB)" userId="b8219c71-9da7-4a12-aded-a071d88b9102" providerId="ADAL" clId="{29E68354-3A7B-45B3-991F-8AC8B0CC9270}" dt="2023-11-15T13:34:21.784" v="804" actId="26606"/>
          <ac:spMkLst>
            <pc:docMk/>
            <pc:sldMk cId="954487021" sldId="276"/>
            <ac:spMk id="12" creationId="{40E5B315-592C-487A-A815-6F61A98F445C}"/>
          </ac:spMkLst>
        </pc:spChg>
        <pc:spChg chg="add">
          <ac:chgData name="Jinhong Brejnholt (JINB)" userId="b8219c71-9da7-4a12-aded-a071d88b9102" providerId="ADAL" clId="{29E68354-3A7B-45B3-991F-8AC8B0CC9270}" dt="2023-11-15T13:34:21.784" v="804" actId="26606"/>
          <ac:spMkLst>
            <pc:docMk/>
            <pc:sldMk cId="954487021" sldId="276"/>
            <ac:spMk id="14" creationId="{D7E046CA-18CB-4F2C-A9BE-BA9720B9230C}"/>
          </ac:spMkLst>
        </pc:spChg>
        <pc:spChg chg="add">
          <ac:chgData name="Jinhong Brejnholt (JINB)" userId="b8219c71-9da7-4a12-aded-a071d88b9102" providerId="ADAL" clId="{29E68354-3A7B-45B3-991F-8AC8B0CC9270}" dt="2023-11-15T13:34:21.784" v="804" actId="26606"/>
          <ac:spMkLst>
            <pc:docMk/>
            <pc:sldMk cId="954487021" sldId="276"/>
            <ac:spMk id="16" creationId="{ED2F258D-E518-486A-8D50-E9A11EF131A9}"/>
          </ac:spMkLst>
        </pc:spChg>
        <pc:picChg chg="add del mod">
          <ac:chgData name="Jinhong Brejnholt (JINB)" userId="b8219c71-9da7-4a12-aded-a071d88b9102" providerId="ADAL" clId="{29E68354-3A7B-45B3-991F-8AC8B0CC9270}" dt="2023-11-15T13:03:07.923" v="410" actId="21"/>
          <ac:picMkLst>
            <pc:docMk/>
            <pc:sldMk cId="954487021" sldId="276"/>
            <ac:picMk id="4" creationId="{B1E209D4-6A40-1D27-F153-6F60BE620C66}"/>
          </ac:picMkLst>
        </pc:picChg>
        <pc:picChg chg="add del mod">
          <ac:chgData name="Jinhong Brejnholt (JINB)" userId="b8219c71-9da7-4a12-aded-a071d88b9102" providerId="ADAL" clId="{29E68354-3A7B-45B3-991F-8AC8B0CC9270}" dt="2023-11-15T13:34:27.184" v="805" actId="478"/>
          <ac:picMkLst>
            <pc:docMk/>
            <pc:sldMk cId="954487021" sldId="276"/>
            <ac:picMk id="5" creationId="{F5BCA1C6-E6B9-45B9-9E03-48A312BE98F7}"/>
          </ac:picMkLst>
        </pc:picChg>
        <pc:picChg chg="add mod">
          <ac:chgData name="Jinhong Brejnholt (JINB)" userId="b8219c71-9da7-4a12-aded-a071d88b9102" providerId="ADAL" clId="{29E68354-3A7B-45B3-991F-8AC8B0CC9270}" dt="2023-11-15T13:34:44.354" v="806"/>
          <ac:picMkLst>
            <pc:docMk/>
            <pc:sldMk cId="954487021" sldId="276"/>
            <ac:picMk id="8" creationId="{6C0C0726-5DE4-8C82-0B9C-38B0DD31DD13}"/>
          </ac:picMkLst>
        </pc:picChg>
      </pc:sldChg>
      <pc:sldChg chg="addSp delSp modSp new mod setBg">
        <pc:chgData name="Jinhong Brejnholt (JINB)" userId="b8219c71-9da7-4a12-aded-a071d88b9102" providerId="ADAL" clId="{29E68354-3A7B-45B3-991F-8AC8B0CC9270}" dt="2023-11-15T13:15:29.632" v="740"/>
        <pc:sldMkLst>
          <pc:docMk/>
          <pc:sldMk cId="55233988" sldId="277"/>
        </pc:sldMkLst>
        <pc:spChg chg="del">
          <ac:chgData name="Jinhong Brejnholt (JINB)" userId="b8219c71-9da7-4a12-aded-a071d88b9102" providerId="ADAL" clId="{29E68354-3A7B-45B3-991F-8AC8B0CC9270}" dt="2023-11-15T13:15:12.153" v="736" actId="478"/>
          <ac:spMkLst>
            <pc:docMk/>
            <pc:sldMk cId="55233988" sldId="277"/>
            <ac:spMk id="2" creationId="{CD06DBDA-2CE3-BB3B-902B-364D1A8ECE37}"/>
          </ac:spMkLst>
        </pc:spChg>
        <pc:spChg chg="del">
          <ac:chgData name="Jinhong Brejnholt (JINB)" userId="b8219c71-9da7-4a12-aded-a071d88b9102" providerId="ADAL" clId="{29E68354-3A7B-45B3-991F-8AC8B0CC9270}" dt="2023-11-15T13:15:06.373" v="733" actId="931"/>
          <ac:spMkLst>
            <pc:docMk/>
            <pc:sldMk cId="55233988" sldId="277"/>
            <ac:spMk id="3" creationId="{EE0B0972-28DC-8C05-2A11-078D41C3C04F}"/>
          </ac:spMkLst>
        </pc:spChg>
        <pc:spChg chg="add">
          <ac:chgData name="Jinhong Brejnholt (JINB)" userId="b8219c71-9da7-4a12-aded-a071d88b9102" providerId="ADAL" clId="{29E68354-3A7B-45B3-991F-8AC8B0CC9270}" dt="2023-11-15T13:15:14.874" v="737" actId="26606"/>
          <ac:spMkLst>
            <pc:docMk/>
            <pc:sldMk cId="55233988" sldId="277"/>
            <ac:spMk id="10" creationId="{F240A2FC-E2C3-458D-96B4-5DF9028D93A5}"/>
          </ac:spMkLst>
        </pc:spChg>
        <pc:spChg chg="add">
          <ac:chgData name="Jinhong Brejnholt (JINB)" userId="b8219c71-9da7-4a12-aded-a071d88b9102" providerId="ADAL" clId="{29E68354-3A7B-45B3-991F-8AC8B0CC9270}" dt="2023-11-15T13:15:14.874" v="737" actId="26606"/>
          <ac:spMkLst>
            <pc:docMk/>
            <pc:sldMk cId="55233988" sldId="277"/>
            <ac:spMk id="12" creationId="{5F097929-F3D6-4D1F-8AFC-CF348171A9E1}"/>
          </ac:spMkLst>
        </pc:spChg>
        <pc:spChg chg="add">
          <ac:chgData name="Jinhong Brejnholt (JINB)" userId="b8219c71-9da7-4a12-aded-a071d88b9102" providerId="ADAL" clId="{29E68354-3A7B-45B3-991F-8AC8B0CC9270}" dt="2023-11-15T13:15:14.874" v="737" actId="26606"/>
          <ac:spMkLst>
            <pc:docMk/>
            <pc:sldMk cId="55233988" sldId="277"/>
            <ac:spMk id="16" creationId="{34461041-8413-4023-ABA7-9E499B0AD995}"/>
          </ac:spMkLst>
        </pc:spChg>
        <pc:spChg chg="add">
          <ac:chgData name="Jinhong Brejnholt (JINB)" userId="b8219c71-9da7-4a12-aded-a071d88b9102" providerId="ADAL" clId="{29E68354-3A7B-45B3-991F-8AC8B0CC9270}" dt="2023-11-15T13:15:14.874" v="737" actId="26606"/>
          <ac:spMkLst>
            <pc:docMk/>
            <pc:sldMk cId="55233988" sldId="277"/>
            <ac:spMk id="20" creationId="{D841E764-4629-49E0-994A-6F92FEFB9B5D}"/>
          </ac:spMkLst>
        </pc:spChg>
        <pc:spChg chg="add">
          <ac:chgData name="Jinhong Brejnholt (JINB)" userId="b8219c71-9da7-4a12-aded-a071d88b9102" providerId="ADAL" clId="{29E68354-3A7B-45B3-991F-8AC8B0CC9270}" dt="2023-11-15T13:15:14.874" v="737" actId="26606"/>
          <ac:spMkLst>
            <pc:docMk/>
            <pc:sldMk cId="55233988" sldId="277"/>
            <ac:spMk id="22" creationId="{95635077-9890-4CC8-9792-28743EBFE01D}"/>
          </ac:spMkLst>
        </pc:spChg>
        <pc:picChg chg="add mod">
          <ac:chgData name="Jinhong Brejnholt (JINB)" userId="b8219c71-9da7-4a12-aded-a071d88b9102" providerId="ADAL" clId="{29E68354-3A7B-45B3-991F-8AC8B0CC9270}" dt="2023-11-15T13:15:14.874" v="737" actId="26606"/>
          <ac:picMkLst>
            <pc:docMk/>
            <pc:sldMk cId="55233988" sldId="277"/>
            <ac:picMk id="5" creationId="{4EFD1C72-DC18-7A3C-A789-71EBDFAC781C}"/>
          </ac:picMkLst>
        </pc:picChg>
        <pc:picChg chg="add mod">
          <ac:chgData name="Jinhong Brejnholt (JINB)" userId="b8219c71-9da7-4a12-aded-a071d88b9102" providerId="ADAL" clId="{29E68354-3A7B-45B3-991F-8AC8B0CC9270}" dt="2023-11-15T13:15:29.632" v="740"/>
          <ac:picMkLst>
            <pc:docMk/>
            <pc:sldMk cId="55233988" sldId="277"/>
            <ac:picMk id="6" creationId="{F8493D59-8443-F7E6-842E-BCE3C3858FC2}"/>
          </ac:picMkLst>
        </pc:picChg>
        <pc:cxnChg chg="add">
          <ac:chgData name="Jinhong Brejnholt (JINB)" userId="b8219c71-9da7-4a12-aded-a071d88b9102" providerId="ADAL" clId="{29E68354-3A7B-45B3-991F-8AC8B0CC9270}" dt="2023-11-15T13:15:14.874" v="737" actId="26606"/>
          <ac:cxnSpMkLst>
            <pc:docMk/>
            <pc:sldMk cId="55233988" sldId="277"/>
            <ac:cxnSpMk id="14" creationId="{43074C91-9045-414B-B5F9-567DAE3EED25}"/>
          </ac:cxnSpMkLst>
        </pc:cxnChg>
        <pc:cxnChg chg="add">
          <ac:chgData name="Jinhong Brejnholt (JINB)" userId="b8219c71-9da7-4a12-aded-a071d88b9102" providerId="ADAL" clId="{29E68354-3A7B-45B3-991F-8AC8B0CC9270}" dt="2023-11-15T13:15:14.874" v="737" actId="26606"/>
          <ac:cxnSpMkLst>
            <pc:docMk/>
            <pc:sldMk cId="55233988" sldId="277"/>
            <ac:cxnSpMk id="18" creationId="{F05BCF04-4702-43D0-BE8F-DBF6C2F65131}"/>
          </ac:cxnSpMkLst>
        </pc:cxnChg>
      </pc:sldChg>
      <pc:sldChg chg="addSp delSp modSp new mod setBg">
        <pc:chgData name="Jinhong Brejnholt (JINB)" userId="b8219c71-9da7-4a12-aded-a071d88b9102" providerId="ADAL" clId="{29E68354-3A7B-45B3-991F-8AC8B0CC9270}" dt="2023-11-15T13:36:32.382" v="820" actId="207"/>
        <pc:sldMkLst>
          <pc:docMk/>
          <pc:sldMk cId="4236742096" sldId="278"/>
        </pc:sldMkLst>
        <pc:spChg chg="mod">
          <ac:chgData name="Jinhong Brejnholt (JINB)" userId="b8219c71-9da7-4a12-aded-a071d88b9102" providerId="ADAL" clId="{29E68354-3A7B-45B3-991F-8AC8B0CC9270}" dt="2023-11-15T13:36:32.382" v="820" actId="207"/>
          <ac:spMkLst>
            <pc:docMk/>
            <pc:sldMk cId="4236742096" sldId="278"/>
            <ac:spMk id="2" creationId="{E765D9F7-EDAB-A807-4FDF-5851617A4611}"/>
          </ac:spMkLst>
        </pc:spChg>
        <pc:spChg chg="del">
          <ac:chgData name="Jinhong Brejnholt (JINB)" userId="b8219c71-9da7-4a12-aded-a071d88b9102" providerId="ADAL" clId="{29E68354-3A7B-45B3-991F-8AC8B0CC9270}" dt="2023-11-15T13:36:17.142" v="812" actId="478"/>
          <ac:spMkLst>
            <pc:docMk/>
            <pc:sldMk cId="4236742096" sldId="278"/>
            <ac:spMk id="3" creationId="{7EE45A4C-11DC-95EA-2D69-892399E8F3E5}"/>
          </ac:spMkLst>
        </pc:spChg>
        <pc:spChg chg="add mod">
          <ac:chgData name="Jinhong Brejnholt (JINB)" userId="b8219c71-9da7-4a12-aded-a071d88b9102" providerId="ADAL" clId="{29E68354-3A7B-45B3-991F-8AC8B0CC9270}" dt="2023-11-15T13:36:13.029" v="811"/>
          <ac:spMkLst>
            <pc:docMk/>
            <pc:sldMk cId="4236742096" sldId="278"/>
            <ac:spMk id="4" creationId="{C99798EE-FEB7-F087-F496-47D3EAA0293F}"/>
          </ac:spMkLst>
        </pc:spChg>
        <pc:spChg chg="add mod">
          <ac:chgData name="Jinhong Brejnholt (JINB)" userId="b8219c71-9da7-4a12-aded-a071d88b9102" providerId="ADAL" clId="{29E68354-3A7B-45B3-991F-8AC8B0CC9270}" dt="2023-11-15T13:36:13.029" v="811"/>
          <ac:spMkLst>
            <pc:docMk/>
            <pc:sldMk cId="4236742096" sldId="278"/>
            <ac:spMk id="5" creationId="{EAB6CBC5-A4CC-19F6-C6E7-D01A7EE4ED7D}"/>
          </ac:spMkLst>
        </pc:spChg>
      </pc:sldChg>
      <pc:sldChg chg="delSp modSp add del mod setBg delDesignElem">
        <pc:chgData name="Jinhong Brejnholt (JINB)" userId="b8219c71-9da7-4a12-aded-a071d88b9102" providerId="ADAL" clId="{29E68354-3A7B-45B3-991F-8AC8B0CC9270}" dt="2023-11-15T13:39:52.784" v="836" actId="47"/>
        <pc:sldMkLst>
          <pc:docMk/>
          <pc:sldMk cId="2241295435" sldId="279"/>
        </pc:sldMkLst>
        <pc:spChg chg="del">
          <ac:chgData name="Jinhong Brejnholt (JINB)" userId="b8219c71-9da7-4a12-aded-a071d88b9102" providerId="ADAL" clId="{29E68354-3A7B-45B3-991F-8AC8B0CC9270}" dt="2023-11-15T13:37:51.108" v="830"/>
          <ac:spMkLst>
            <pc:docMk/>
            <pc:sldMk cId="2241295435" sldId="279"/>
            <ac:spMk id="32" creationId="{63E00694-E403-4987-8634-15F6D8E4C38C}"/>
          </ac:spMkLst>
        </pc:spChg>
        <pc:graphicFrameChg chg="mod">
          <ac:chgData name="Jinhong Brejnholt (JINB)" userId="b8219c71-9da7-4a12-aded-a071d88b9102" providerId="ADAL" clId="{29E68354-3A7B-45B3-991F-8AC8B0CC9270}" dt="2023-11-15T13:39:46.587" v="834" actId="1076"/>
          <ac:graphicFrameMkLst>
            <pc:docMk/>
            <pc:sldMk cId="2241295435" sldId="279"/>
            <ac:graphicFrameMk id="15" creationId="{BD8E5722-EC01-CF8F-4ACC-2CA0C44AF613}"/>
          </ac:graphicFrameMkLst>
        </pc:graphicFrameChg>
      </pc:sldChg>
      <pc:sldChg chg="add del">
        <pc:chgData name="Jinhong Brejnholt (JINB)" userId="b8219c71-9da7-4a12-aded-a071d88b9102" providerId="ADAL" clId="{29E68354-3A7B-45B3-991F-8AC8B0CC9270}" dt="2023-11-15T13:40:15.632" v="841" actId="47"/>
        <pc:sldMkLst>
          <pc:docMk/>
          <pc:sldMk cId="3274789102" sldId="280"/>
        </pc:sldMkLst>
      </pc:sldChg>
      <pc:sldChg chg="add ord">
        <pc:chgData name="Jinhong Brejnholt (JINB)" userId="b8219c71-9da7-4a12-aded-a071d88b9102" providerId="ADAL" clId="{29E68354-3A7B-45B3-991F-8AC8B0CC9270}" dt="2023-11-15T13:40:07.352" v="839"/>
        <pc:sldMkLst>
          <pc:docMk/>
          <pc:sldMk cId="1958900676" sldId="281"/>
        </pc:sldMkLst>
      </pc:sldChg>
      <pc:sldChg chg="addSp modSp add mod modAnim">
        <pc:chgData name="Jinhong Brejnholt (JINB)" userId="b8219c71-9da7-4a12-aded-a071d88b9102" providerId="ADAL" clId="{29E68354-3A7B-45B3-991F-8AC8B0CC9270}" dt="2023-11-15T13:41:46.181" v="859"/>
        <pc:sldMkLst>
          <pc:docMk/>
          <pc:sldMk cId="2268631410" sldId="282"/>
        </pc:sldMkLst>
        <pc:spChg chg="add mod">
          <ac:chgData name="Jinhong Brejnholt (JINB)" userId="b8219c71-9da7-4a12-aded-a071d88b9102" providerId="ADAL" clId="{29E68354-3A7B-45B3-991F-8AC8B0CC9270}" dt="2023-11-15T13:41:26.092" v="852" actId="208"/>
          <ac:spMkLst>
            <pc:docMk/>
            <pc:sldMk cId="2268631410" sldId="282"/>
            <ac:spMk id="4" creationId="{DB0B22DB-206D-53DC-5DFF-7734D9E8FD81}"/>
          </ac:spMkLst>
        </pc:spChg>
        <pc:spChg chg="add mod">
          <ac:chgData name="Jinhong Brejnholt (JINB)" userId="b8219c71-9da7-4a12-aded-a071d88b9102" providerId="ADAL" clId="{29E68354-3A7B-45B3-991F-8AC8B0CC9270}" dt="2023-11-15T13:41:41.103" v="858" actId="1035"/>
          <ac:spMkLst>
            <pc:docMk/>
            <pc:sldMk cId="2268631410" sldId="282"/>
            <ac:spMk id="5" creationId="{B6E91D8D-A38D-A553-7C4A-3B4C40BD143B}"/>
          </ac:spMkLst>
        </pc:spChg>
        <pc:graphicFrameChg chg="mod">
          <ac:chgData name="Jinhong Brejnholt (JINB)" userId="b8219c71-9da7-4a12-aded-a071d88b9102" providerId="ADAL" clId="{29E68354-3A7B-45B3-991F-8AC8B0CC9270}" dt="2023-11-15T13:40:22.226" v="842" actId="207"/>
          <ac:graphicFrameMkLst>
            <pc:docMk/>
            <pc:sldMk cId="2268631410" sldId="282"/>
            <ac:graphicFrameMk id="15" creationId="{BD8E5722-EC01-CF8F-4ACC-2CA0C44AF61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B0A5B8-2073-EB4B-AB67-EC65AA7C63D7}" type="doc">
      <dgm:prSet loTypeId="urn:microsoft.com/office/officeart/2005/8/layout/cycle8" loCatId="" qsTypeId="urn:microsoft.com/office/officeart/2005/8/quickstyle/simple1" qsCatId="simple" csTypeId="urn:microsoft.com/office/officeart/2005/8/colors/accent1_1" csCatId="accent1" phldr="1"/>
      <dgm:spPr/>
    </dgm:pt>
    <dgm:pt modelId="{77D2C252-6AA8-AA4B-9254-06F917667F2C}">
      <dgm:prSet phldrT="[Text]"/>
      <dgm:spPr/>
      <dgm:t>
        <a:bodyPr/>
        <a:lstStyle/>
        <a:p>
          <a:r>
            <a:rPr lang="en-GB" dirty="0"/>
            <a:t>Kubernetes Cluster</a:t>
          </a:r>
        </a:p>
      </dgm:t>
    </dgm:pt>
    <dgm:pt modelId="{481E24A8-3006-C34D-B6D5-9445A4F94DA4}" type="parTrans" cxnId="{639F7AAA-5C30-204D-8655-CAB3C9AC3896}">
      <dgm:prSet/>
      <dgm:spPr/>
      <dgm:t>
        <a:bodyPr/>
        <a:lstStyle/>
        <a:p>
          <a:endParaRPr lang="en-GB"/>
        </a:p>
      </dgm:t>
    </dgm:pt>
    <dgm:pt modelId="{AFF03A5F-4A3F-DF4B-B5AB-B135150016C3}" type="sibTrans" cxnId="{639F7AAA-5C30-204D-8655-CAB3C9AC3896}">
      <dgm:prSet/>
      <dgm:spPr/>
      <dgm:t>
        <a:bodyPr/>
        <a:lstStyle/>
        <a:p>
          <a:endParaRPr lang="en-GB"/>
        </a:p>
      </dgm:t>
    </dgm:pt>
    <dgm:pt modelId="{6E6DB7C5-F8B2-2E42-AC5E-79278B44A328}">
      <dgm:prSet phldrT="[Text]"/>
      <dgm:spPr/>
      <dgm:t>
        <a:bodyPr/>
        <a:lstStyle/>
        <a:p>
          <a:r>
            <a:rPr lang="en-GB" dirty="0"/>
            <a:t>Blueprint</a:t>
          </a:r>
        </a:p>
      </dgm:t>
    </dgm:pt>
    <dgm:pt modelId="{E94F4476-70A4-B840-89F6-AB61660A7CDF}" type="parTrans" cxnId="{7019EBAC-8AEA-7E4F-AA3F-1ECEC7E21DA8}">
      <dgm:prSet/>
      <dgm:spPr/>
      <dgm:t>
        <a:bodyPr/>
        <a:lstStyle/>
        <a:p>
          <a:endParaRPr lang="en-GB"/>
        </a:p>
      </dgm:t>
    </dgm:pt>
    <dgm:pt modelId="{D3E01600-933D-7D42-A48B-5B236F307D05}" type="sibTrans" cxnId="{7019EBAC-8AEA-7E4F-AA3F-1ECEC7E21DA8}">
      <dgm:prSet/>
      <dgm:spPr/>
      <dgm:t>
        <a:bodyPr/>
        <a:lstStyle/>
        <a:p>
          <a:endParaRPr lang="en-GB"/>
        </a:p>
      </dgm:t>
    </dgm:pt>
    <dgm:pt modelId="{9E45B25B-DE03-CB4B-9B43-CBADF23C2259}">
      <dgm:prSet phldrT="[Text]"/>
      <dgm:spPr/>
      <dgm:t>
        <a:bodyPr/>
        <a:lstStyle/>
        <a:p>
          <a:r>
            <a:rPr lang="en-GB" dirty="0" err="1"/>
            <a:t>Crossplane</a:t>
          </a:r>
          <a:endParaRPr lang="en-GB" dirty="0"/>
        </a:p>
      </dgm:t>
    </dgm:pt>
    <dgm:pt modelId="{C05E992B-0524-194C-841B-32CC3AB62D2E}" type="parTrans" cxnId="{9B1FD5CF-931A-9143-B84F-311AE6200E70}">
      <dgm:prSet/>
      <dgm:spPr/>
      <dgm:t>
        <a:bodyPr/>
        <a:lstStyle/>
        <a:p>
          <a:endParaRPr lang="en-GB"/>
        </a:p>
      </dgm:t>
    </dgm:pt>
    <dgm:pt modelId="{AA71AF21-D80E-6048-92B9-669A12DEA98D}" type="sibTrans" cxnId="{9B1FD5CF-931A-9143-B84F-311AE6200E70}">
      <dgm:prSet/>
      <dgm:spPr/>
      <dgm:t>
        <a:bodyPr/>
        <a:lstStyle/>
        <a:p>
          <a:endParaRPr lang="en-GB"/>
        </a:p>
      </dgm:t>
    </dgm:pt>
    <dgm:pt modelId="{606A9140-607C-5A40-9A0F-246B6E8A1E93}" type="pres">
      <dgm:prSet presAssocID="{18B0A5B8-2073-EB4B-AB67-EC65AA7C63D7}" presName="compositeShape" presStyleCnt="0">
        <dgm:presLayoutVars>
          <dgm:chMax val="7"/>
          <dgm:dir/>
          <dgm:resizeHandles val="exact"/>
        </dgm:presLayoutVars>
      </dgm:prSet>
      <dgm:spPr/>
    </dgm:pt>
    <dgm:pt modelId="{D47B380E-B90D-4F4E-A996-003806207081}" type="pres">
      <dgm:prSet presAssocID="{18B0A5B8-2073-EB4B-AB67-EC65AA7C63D7}" presName="wedge1" presStyleLbl="node1" presStyleIdx="0" presStyleCnt="3"/>
      <dgm:spPr/>
    </dgm:pt>
    <dgm:pt modelId="{A561B6BA-BF84-1F46-BB35-6CBF8DD4F032}" type="pres">
      <dgm:prSet presAssocID="{18B0A5B8-2073-EB4B-AB67-EC65AA7C63D7}" presName="dummy1a" presStyleCnt="0"/>
      <dgm:spPr/>
    </dgm:pt>
    <dgm:pt modelId="{172B4735-8500-E749-AA0B-448B6EBA8499}" type="pres">
      <dgm:prSet presAssocID="{18B0A5B8-2073-EB4B-AB67-EC65AA7C63D7}" presName="dummy1b" presStyleCnt="0"/>
      <dgm:spPr/>
    </dgm:pt>
    <dgm:pt modelId="{05DBE1C1-6C52-FB49-9246-BDAF71320A03}" type="pres">
      <dgm:prSet presAssocID="{18B0A5B8-2073-EB4B-AB67-EC65AA7C63D7}" presName="wedge1Tx" presStyleLbl="node1" presStyleIdx="0" presStyleCnt="3">
        <dgm:presLayoutVars>
          <dgm:chMax val="0"/>
          <dgm:chPref val="0"/>
          <dgm:bulletEnabled val="1"/>
        </dgm:presLayoutVars>
      </dgm:prSet>
      <dgm:spPr/>
    </dgm:pt>
    <dgm:pt modelId="{1A8C5439-2D48-6B48-9F01-0D896976D2FA}" type="pres">
      <dgm:prSet presAssocID="{18B0A5B8-2073-EB4B-AB67-EC65AA7C63D7}" presName="wedge2" presStyleLbl="node1" presStyleIdx="1" presStyleCnt="3"/>
      <dgm:spPr/>
    </dgm:pt>
    <dgm:pt modelId="{83AB4E97-25EF-B24D-AEBD-01AA6101273D}" type="pres">
      <dgm:prSet presAssocID="{18B0A5B8-2073-EB4B-AB67-EC65AA7C63D7}" presName="dummy2a" presStyleCnt="0"/>
      <dgm:spPr/>
    </dgm:pt>
    <dgm:pt modelId="{8B82C77F-C098-6F45-8C62-BAA7D7A60036}" type="pres">
      <dgm:prSet presAssocID="{18B0A5B8-2073-EB4B-AB67-EC65AA7C63D7}" presName="dummy2b" presStyleCnt="0"/>
      <dgm:spPr/>
    </dgm:pt>
    <dgm:pt modelId="{02B9AF9A-AAC5-564E-83B7-73645D9A3D16}" type="pres">
      <dgm:prSet presAssocID="{18B0A5B8-2073-EB4B-AB67-EC65AA7C63D7}" presName="wedge2Tx" presStyleLbl="node1" presStyleIdx="1" presStyleCnt="3">
        <dgm:presLayoutVars>
          <dgm:chMax val="0"/>
          <dgm:chPref val="0"/>
          <dgm:bulletEnabled val="1"/>
        </dgm:presLayoutVars>
      </dgm:prSet>
      <dgm:spPr/>
    </dgm:pt>
    <dgm:pt modelId="{10C5327A-25AA-3E41-9F31-3AEDBA35CCF6}" type="pres">
      <dgm:prSet presAssocID="{18B0A5B8-2073-EB4B-AB67-EC65AA7C63D7}" presName="wedge3" presStyleLbl="node1" presStyleIdx="2" presStyleCnt="3"/>
      <dgm:spPr/>
    </dgm:pt>
    <dgm:pt modelId="{0CA3AEE7-A1EB-CC40-B26D-41F14616F3AF}" type="pres">
      <dgm:prSet presAssocID="{18B0A5B8-2073-EB4B-AB67-EC65AA7C63D7}" presName="dummy3a" presStyleCnt="0"/>
      <dgm:spPr/>
    </dgm:pt>
    <dgm:pt modelId="{1E5A521C-5A27-7B41-9273-B5AACEB1EF9E}" type="pres">
      <dgm:prSet presAssocID="{18B0A5B8-2073-EB4B-AB67-EC65AA7C63D7}" presName="dummy3b" presStyleCnt="0"/>
      <dgm:spPr/>
    </dgm:pt>
    <dgm:pt modelId="{DAE9ACB5-35EA-1544-B8AD-D5BF20D20DE5}" type="pres">
      <dgm:prSet presAssocID="{18B0A5B8-2073-EB4B-AB67-EC65AA7C63D7}" presName="wedge3Tx" presStyleLbl="node1" presStyleIdx="2" presStyleCnt="3">
        <dgm:presLayoutVars>
          <dgm:chMax val="0"/>
          <dgm:chPref val="0"/>
          <dgm:bulletEnabled val="1"/>
        </dgm:presLayoutVars>
      </dgm:prSet>
      <dgm:spPr/>
    </dgm:pt>
    <dgm:pt modelId="{8ECF1FFC-313E-724A-A96E-D24DD582500D}" type="pres">
      <dgm:prSet presAssocID="{AFF03A5F-4A3F-DF4B-B5AB-B135150016C3}" presName="arrowWedge1" presStyleLbl="fgSibTrans2D1" presStyleIdx="0" presStyleCnt="3"/>
      <dgm:spPr/>
    </dgm:pt>
    <dgm:pt modelId="{AED0D96C-47C6-F449-8B47-FC3ECBFB198E}" type="pres">
      <dgm:prSet presAssocID="{D3E01600-933D-7D42-A48B-5B236F307D05}" presName="arrowWedge2" presStyleLbl="fgSibTrans2D1" presStyleIdx="1" presStyleCnt="3"/>
      <dgm:spPr/>
    </dgm:pt>
    <dgm:pt modelId="{2EBFE113-2381-7841-9680-0A1825E56E27}" type="pres">
      <dgm:prSet presAssocID="{AA71AF21-D80E-6048-92B9-669A12DEA98D}" presName="arrowWedge3" presStyleLbl="fgSibTrans2D1" presStyleIdx="2" presStyleCnt="3"/>
      <dgm:spPr/>
    </dgm:pt>
  </dgm:ptLst>
  <dgm:cxnLst>
    <dgm:cxn modelId="{1C899124-5590-AE48-9841-32F7A1F7AD94}" type="presOf" srcId="{6E6DB7C5-F8B2-2E42-AC5E-79278B44A328}" destId="{02B9AF9A-AAC5-564E-83B7-73645D9A3D16}" srcOrd="1" destOrd="0" presId="urn:microsoft.com/office/officeart/2005/8/layout/cycle8"/>
    <dgm:cxn modelId="{93ED6C49-0258-2F44-BD94-3F285BEAE8A7}" type="presOf" srcId="{18B0A5B8-2073-EB4B-AB67-EC65AA7C63D7}" destId="{606A9140-607C-5A40-9A0F-246B6E8A1E93}" srcOrd="0" destOrd="0" presId="urn:microsoft.com/office/officeart/2005/8/layout/cycle8"/>
    <dgm:cxn modelId="{E1C1DB5F-89BF-034A-879E-5722DD649AFA}" type="presOf" srcId="{77D2C252-6AA8-AA4B-9254-06F917667F2C}" destId="{05DBE1C1-6C52-FB49-9246-BDAF71320A03}" srcOrd="1" destOrd="0" presId="urn:microsoft.com/office/officeart/2005/8/layout/cycle8"/>
    <dgm:cxn modelId="{F9E237A4-85D3-B347-9285-2D35E2F9FABA}" type="presOf" srcId="{9E45B25B-DE03-CB4B-9B43-CBADF23C2259}" destId="{DAE9ACB5-35EA-1544-B8AD-D5BF20D20DE5}" srcOrd="1" destOrd="0" presId="urn:microsoft.com/office/officeart/2005/8/layout/cycle8"/>
    <dgm:cxn modelId="{639F7AAA-5C30-204D-8655-CAB3C9AC3896}" srcId="{18B0A5B8-2073-EB4B-AB67-EC65AA7C63D7}" destId="{77D2C252-6AA8-AA4B-9254-06F917667F2C}" srcOrd="0" destOrd="0" parTransId="{481E24A8-3006-C34D-B6D5-9445A4F94DA4}" sibTransId="{AFF03A5F-4A3F-DF4B-B5AB-B135150016C3}"/>
    <dgm:cxn modelId="{7019EBAC-8AEA-7E4F-AA3F-1ECEC7E21DA8}" srcId="{18B0A5B8-2073-EB4B-AB67-EC65AA7C63D7}" destId="{6E6DB7C5-F8B2-2E42-AC5E-79278B44A328}" srcOrd="1" destOrd="0" parTransId="{E94F4476-70A4-B840-89F6-AB61660A7CDF}" sibTransId="{D3E01600-933D-7D42-A48B-5B236F307D05}"/>
    <dgm:cxn modelId="{9B1FD5CF-931A-9143-B84F-311AE6200E70}" srcId="{18B0A5B8-2073-EB4B-AB67-EC65AA7C63D7}" destId="{9E45B25B-DE03-CB4B-9B43-CBADF23C2259}" srcOrd="2" destOrd="0" parTransId="{C05E992B-0524-194C-841B-32CC3AB62D2E}" sibTransId="{AA71AF21-D80E-6048-92B9-669A12DEA98D}"/>
    <dgm:cxn modelId="{C44A4EDD-2910-C84F-9A39-F0EDED083F32}" type="presOf" srcId="{6E6DB7C5-F8B2-2E42-AC5E-79278B44A328}" destId="{1A8C5439-2D48-6B48-9F01-0D896976D2FA}" srcOrd="0" destOrd="0" presId="urn:microsoft.com/office/officeart/2005/8/layout/cycle8"/>
    <dgm:cxn modelId="{83507DE1-2380-F74E-AA8F-7A81AB7F74F1}" type="presOf" srcId="{77D2C252-6AA8-AA4B-9254-06F917667F2C}" destId="{D47B380E-B90D-4F4E-A996-003806207081}" srcOrd="0" destOrd="0" presId="urn:microsoft.com/office/officeart/2005/8/layout/cycle8"/>
    <dgm:cxn modelId="{60D01AFA-A7B6-5047-ACEF-6A8DC56F76EB}" type="presOf" srcId="{9E45B25B-DE03-CB4B-9B43-CBADF23C2259}" destId="{10C5327A-25AA-3E41-9F31-3AEDBA35CCF6}" srcOrd="0" destOrd="0" presId="urn:microsoft.com/office/officeart/2005/8/layout/cycle8"/>
    <dgm:cxn modelId="{23A4071B-C99F-E141-8045-8FFCBCE731A5}" type="presParOf" srcId="{606A9140-607C-5A40-9A0F-246B6E8A1E93}" destId="{D47B380E-B90D-4F4E-A996-003806207081}" srcOrd="0" destOrd="0" presId="urn:microsoft.com/office/officeart/2005/8/layout/cycle8"/>
    <dgm:cxn modelId="{B0C78387-BA2F-B84D-B4EA-440F8217F208}" type="presParOf" srcId="{606A9140-607C-5A40-9A0F-246B6E8A1E93}" destId="{A561B6BA-BF84-1F46-BB35-6CBF8DD4F032}" srcOrd="1" destOrd="0" presId="urn:microsoft.com/office/officeart/2005/8/layout/cycle8"/>
    <dgm:cxn modelId="{6F081726-C27C-564F-8DE1-6EC587A81BDE}" type="presParOf" srcId="{606A9140-607C-5A40-9A0F-246B6E8A1E93}" destId="{172B4735-8500-E749-AA0B-448B6EBA8499}" srcOrd="2" destOrd="0" presId="urn:microsoft.com/office/officeart/2005/8/layout/cycle8"/>
    <dgm:cxn modelId="{F6F6197E-AC13-E84A-B2F8-804038AC4804}" type="presParOf" srcId="{606A9140-607C-5A40-9A0F-246B6E8A1E93}" destId="{05DBE1C1-6C52-FB49-9246-BDAF71320A03}" srcOrd="3" destOrd="0" presId="urn:microsoft.com/office/officeart/2005/8/layout/cycle8"/>
    <dgm:cxn modelId="{7A45C9DE-6EBF-ED41-94F4-D56A655F0261}" type="presParOf" srcId="{606A9140-607C-5A40-9A0F-246B6E8A1E93}" destId="{1A8C5439-2D48-6B48-9F01-0D896976D2FA}" srcOrd="4" destOrd="0" presId="urn:microsoft.com/office/officeart/2005/8/layout/cycle8"/>
    <dgm:cxn modelId="{91D25036-09BB-1347-807C-6822EE3ABEBE}" type="presParOf" srcId="{606A9140-607C-5A40-9A0F-246B6E8A1E93}" destId="{83AB4E97-25EF-B24D-AEBD-01AA6101273D}" srcOrd="5" destOrd="0" presId="urn:microsoft.com/office/officeart/2005/8/layout/cycle8"/>
    <dgm:cxn modelId="{BA8A8E77-E84E-F74A-85FE-4AD75EBCDF2F}" type="presParOf" srcId="{606A9140-607C-5A40-9A0F-246B6E8A1E93}" destId="{8B82C77F-C098-6F45-8C62-BAA7D7A60036}" srcOrd="6" destOrd="0" presId="urn:microsoft.com/office/officeart/2005/8/layout/cycle8"/>
    <dgm:cxn modelId="{6E160FBD-62AD-B247-8731-E37BFA8B3B55}" type="presParOf" srcId="{606A9140-607C-5A40-9A0F-246B6E8A1E93}" destId="{02B9AF9A-AAC5-564E-83B7-73645D9A3D16}" srcOrd="7" destOrd="0" presId="urn:microsoft.com/office/officeart/2005/8/layout/cycle8"/>
    <dgm:cxn modelId="{7EC459EF-7C7D-7242-A37A-B908084180E8}" type="presParOf" srcId="{606A9140-607C-5A40-9A0F-246B6E8A1E93}" destId="{10C5327A-25AA-3E41-9F31-3AEDBA35CCF6}" srcOrd="8" destOrd="0" presId="urn:microsoft.com/office/officeart/2005/8/layout/cycle8"/>
    <dgm:cxn modelId="{BD9D7FDC-0EE6-8842-A1B3-EA042F0E8938}" type="presParOf" srcId="{606A9140-607C-5A40-9A0F-246B6E8A1E93}" destId="{0CA3AEE7-A1EB-CC40-B26D-41F14616F3AF}" srcOrd="9" destOrd="0" presId="urn:microsoft.com/office/officeart/2005/8/layout/cycle8"/>
    <dgm:cxn modelId="{F5EAE842-74B3-724A-95E7-358D6B960F9F}" type="presParOf" srcId="{606A9140-607C-5A40-9A0F-246B6E8A1E93}" destId="{1E5A521C-5A27-7B41-9273-B5AACEB1EF9E}" srcOrd="10" destOrd="0" presId="urn:microsoft.com/office/officeart/2005/8/layout/cycle8"/>
    <dgm:cxn modelId="{05ACCC53-2109-F846-9B01-FB431BF0458A}" type="presParOf" srcId="{606A9140-607C-5A40-9A0F-246B6E8A1E93}" destId="{DAE9ACB5-35EA-1544-B8AD-D5BF20D20DE5}" srcOrd="11" destOrd="0" presId="urn:microsoft.com/office/officeart/2005/8/layout/cycle8"/>
    <dgm:cxn modelId="{E2FDF6E1-E13D-A841-8F45-07ADDC84BE6F}" type="presParOf" srcId="{606A9140-607C-5A40-9A0F-246B6E8A1E93}" destId="{8ECF1FFC-313E-724A-A96E-D24DD582500D}" srcOrd="12" destOrd="0" presId="urn:microsoft.com/office/officeart/2005/8/layout/cycle8"/>
    <dgm:cxn modelId="{B0491E2D-9277-DD41-AE36-2F2326A023A7}" type="presParOf" srcId="{606A9140-607C-5A40-9A0F-246B6E8A1E93}" destId="{AED0D96C-47C6-F449-8B47-FC3ECBFB198E}" srcOrd="13" destOrd="0" presId="urn:microsoft.com/office/officeart/2005/8/layout/cycle8"/>
    <dgm:cxn modelId="{51EEE3DC-5EB6-9D41-B35C-A046E3E6BCD6}" type="presParOf" srcId="{606A9140-607C-5A40-9A0F-246B6E8A1E93}" destId="{2EBFE113-2381-7841-9680-0A1825E56E27}"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dgm:t>
        <a:bodyPr/>
        <a:lstStyle/>
        <a:p>
          <a:r>
            <a:rPr lang="en-US"/>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dgm:t>
        <a:bodyPr/>
        <a:lstStyle/>
        <a:p>
          <a:r>
            <a:rPr lang="en-US"/>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dgm:t>
        <a:bodyPr/>
        <a:lstStyle/>
        <a:p>
          <a:r>
            <a:rPr lang="en-US"/>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dgm:t>
        <a:bodyPr/>
        <a:lstStyle/>
        <a:p>
          <a:r>
            <a:rPr lang="en-US"/>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dgm:t>
        <a:bodyPr/>
        <a:lstStyle/>
        <a:p>
          <a:r>
            <a:rPr lang="en-US"/>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VM Provision</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Firewall Rule Updating</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a:solidFill>
          <a:srgbClr val="00B050"/>
        </a:solidFill>
      </dgm:spPr>
      <dgm:t>
        <a:bodyPr/>
        <a:lstStyle/>
        <a:p>
          <a:r>
            <a:rPr lang="en-US" dirty="0"/>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a:solidFill>
          <a:srgbClr val="00B050"/>
        </a:solidFill>
      </dgm:spPr>
      <dgm:t>
        <a:bodyPr/>
        <a:lstStyle/>
        <a:p>
          <a:r>
            <a:rPr lang="en-US" dirty="0"/>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a:solidFill>
          <a:srgbClr val="00B050"/>
        </a:solidFill>
      </dgm:spPr>
      <dgm:t>
        <a:bodyPr/>
        <a:lstStyle/>
        <a:p>
          <a:r>
            <a:rPr lang="en-US" dirty="0"/>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a:solidFill>
          <a:srgbClr val="00B050"/>
        </a:solidFill>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a:solidFill>
          <a:srgbClr val="00B050"/>
        </a:solidFill>
      </dgm:spPr>
      <dgm:t>
        <a:bodyPr/>
        <a:lstStyle/>
        <a:p>
          <a:r>
            <a:rPr lang="en-US" dirty="0"/>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a:solidFill>
          <a:srgbClr val="E18E1F"/>
        </a:solidFill>
      </dgm:spPr>
      <dgm:t>
        <a:bodyPr/>
        <a:lstStyle/>
        <a:p>
          <a:r>
            <a:rPr lang="en-US" dirty="0"/>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DNS</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Kibana Namespace Provision</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a:solidFill>
          <a:srgbClr val="E18E1F"/>
        </a:solidFill>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B380E-B90D-4F4E-A996-003806207081}">
      <dsp:nvSpPr>
        <dsp:cNvPr id="0" name=""/>
        <dsp:cNvSpPr/>
      </dsp:nvSpPr>
      <dsp:spPr>
        <a:xfrm>
          <a:off x="2156574" y="261477"/>
          <a:ext cx="3379089" cy="3379089"/>
        </a:xfrm>
        <a:prstGeom prst="pie">
          <a:avLst>
            <a:gd name="adj1" fmla="val 16200000"/>
            <a:gd name="adj2" fmla="val 18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Kubernetes Cluster</a:t>
          </a:r>
        </a:p>
      </dsp:txBody>
      <dsp:txXfrm>
        <a:off x="3937434" y="977522"/>
        <a:ext cx="1206817" cy="1005681"/>
      </dsp:txXfrm>
    </dsp:sp>
    <dsp:sp modelId="{1A8C5439-2D48-6B48-9F01-0D896976D2FA}">
      <dsp:nvSpPr>
        <dsp:cNvPr id="0" name=""/>
        <dsp:cNvSpPr/>
      </dsp:nvSpPr>
      <dsp:spPr>
        <a:xfrm>
          <a:off x="2086980" y="382158"/>
          <a:ext cx="3379089" cy="3379089"/>
        </a:xfrm>
        <a:prstGeom prst="pie">
          <a:avLst>
            <a:gd name="adj1" fmla="val 1800000"/>
            <a:gd name="adj2" fmla="val 90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Blueprint</a:t>
          </a:r>
        </a:p>
      </dsp:txBody>
      <dsp:txXfrm>
        <a:off x="2891526" y="2574544"/>
        <a:ext cx="1810226" cy="884999"/>
      </dsp:txXfrm>
    </dsp:sp>
    <dsp:sp modelId="{10C5327A-25AA-3E41-9F31-3AEDBA35CCF6}">
      <dsp:nvSpPr>
        <dsp:cNvPr id="0" name=""/>
        <dsp:cNvSpPr/>
      </dsp:nvSpPr>
      <dsp:spPr>
        <a:xfrm>
          <a:off x="2017387" y="261477"/>
          <a:ext cx="3379089" cy="3379089"/>
        </a:xfrm>
        <a:prstGeom prst="pie">
          <a:avLst>
            <a:gd name="adj1" fmla="val 9000000"/>
            <a:gd name="adj2" fmla="val 162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err="1"/>
            <a:t>Crossplane</a:t>
          </a:r>
          <a:endParaRPr lang="en-GB" sz="1900" kern="1200" dirty="0"/>
        </a:p>
      </dsp:txBody>
      <dsp:txXfrm>
        <a:off x="2408798" y="977522"/>
        <a:ext cx="1206817" cy="1005681"/>
      </dsp:txXfrm>
    </dsp:sp>
    <dsp:sp modelId="{8ECF1FFC-313E-724A-A96E-D24DD582500D}">
      <dsp:nvSpPr>
        <dsp:cNvPr id="0" name=""/>
        <dsp:cNvSpPr/>
      </dsp:nvSpPr>
      <dsp:spPr>
        <a:xfrm>
          <a:off x="1947671" y="52295"/>
          <a:ext cx="3797452" cy="379745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D0D96C-47C6-F449-8B47-FC3ECBFB198E}">
      <dsp:nvSpPr>
        <dsp:cNvPr id="0" name=""/>
        <dsp:cNvSpPr/>
      </dsp:nvSpPr>
      <dsp:spPr>
        <a:xfrm>
          <a:off x="1877799" y="172763"/>
          <a:ext cx="3797452" cy="379745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BFE113-2381-7841-9680-0A1825E56E27}">
      <dsp:nvSpPr>
        <dsp:cNvPr id="0" name=""/>
        <dsp:cNvSpPr/>
      </dsp:nvSpPr>
      <dsp:spPr>
        <a:xfrm>
          <a:off x="1807927" y="52295"/>
          <a:ext cx="3797452" cy="379745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VM Provision</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Firewall Rule Updating</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DNS</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Kibana Namespace Provision</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95FC-9FEF-4BB2-A643-1211E6480999}" type="datetimeFigureOut">
              <a:rPr lang="en-US" smtClean="0"/>
              <a:t>4/24/24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5096A-7332-4EF5-826A-75B6AB7C43B1}" type="slidenum">
              <a:rPr lang="en-US" smtClean="0"/>
              <a:t>‹#›</a:t>
            </a:fld>
            <a:endParaRPr lang="en-US"/>
          </a:p>
        </p:txBody>
      </p:sp>
    </p:spTree>
    <p:extLst>
      <p:ext uri="{BB962C8B-B14F-4D97-AF65-F5344CB8AC3E}">
        <p14:creationId xmlns:p14="http://schemas.microsoft.com/office/powerpoint/2010/main" val="83880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1</a:t>
            </a:fld>
            <a:endParaRPr lang="en-US"/>
          </a:p>
        </p:txBody>
      </p:sp>
    </p:spTree>
    <p:extLst>
      <p:ext uri="{BB962C8B-B14F-4D97-AF65-F5344CB8AC3E}">
        <p14:creationId xmlns:p14="http://schemas.microsoft.com/office/powerpoint/2010/main" val="410769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2</a:t>
            </a:fld>
            <a:endParaRPr lang="en-US"/>
          </a:p>
        </p:txBody>
      </p:sp>
    </p:spTree>
    <p:extLst>
      <p:ext uri="{BB962C8B-B14F-4D97-AF65-F5344CB8AC3E}">
        <p14:creationId xmlns:p14="http://schemas.microsoft.com/office/powerpoint/2010/main" val="337829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Iac</a:t>
            </a:r>
            <a:r>
              <a:rPr lang="en-US"/>
              <a:t> -&gt; </a:t>
            </a:r>
            <a:r>
              <a:rPr lang="en-US" err="1"/>
              <a:t>GitOps</a:t>
            </a:r>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6</a:t>
            </a:fld>
            <a:endParaRPr lang="en-US"/>
          </a:p>
        </p:txBody>
      </p:sp>
    </p:spTree>
    <p:extLst>
      <p:ext uri="{BB962C8B-B14F-4D97-AF65-F5344CB8AC3E}">
        <p14:creationId xmlns:p14="http://schemas.microsoft.com/office/powerpoint/2010/main" val="13855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Kubernetes has an ace up its sleeve that makes it even more useful, powerful, and flexible. That ace is called an </a:t>
            </a:r>
            <a:r>
              <a:rPr lang="en-US" sz="1200" b="1" i="0">
                <a:solidFill>
                  <a:schemeClr val="tx1">
                    <a:lumMod val="75000"/>
                    <a:lumOff val="25000"/>
                  </a:schemeClr>
                </a:solidFill>
                <a:effectLst/>
                <a:highlight>
                  <a:srgbClr val="FDFDFD"/>
                </a:highlight>
              </a:rPr>
              <a:t>Operator</a:t>
            </a:r>
            <a:r>
              <a:rPr lang="en-US" sz="1200" b="0" i="0">
                <a:solidFill>
                  <a:schemeClr val="tx1">
                    <a:lumMod val="75000"/>
                    <a:lumOff val="25000"/>
                  </a:schemeClr>
                </a:solidFill>
                <a:effectLst/>
                <a:highlight>
                  <a:srgbClr val="FDFDFD"/>
                </a:highlight>
              </a:rPr>
              <a:t>. Operators exist because Kubernetes was designed from the beginning for automation, which is built directly into the very heart of the software. In fact, Kubernetes allows users to automate the deployment and execution of workloads, and also the way that Kubernetes does these things.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This is why Operators are so powerful: they enable complex clusters and systems to operate automatically based on a set of patterns and principles. </a:t>
            </a:r>
            <a:r>
              <a:rPr lang="en-US" sz="1200" b="1" i="0">
                <a:solidFill>
                  <a:schemeClr val="tx1">
                    <a:lumMod val="75000"/>
                    <a:lumOff val="25000"/>
                  </a:schemeClr>
                </a:solidFill>
                <a:effectLst/>
                <a:highlight>
                  <a:srgbClr val="FDFDFD"/>
                </a:highlight>
              </a:rPr>
              <a:t>In short, Operators are patterns that extend the behavior of the cluster</a:t>
            </a:r>
            <a:r>
              <a:rPr lang="en-US" sz="1200" b="0" i="0">
                <a:solidFill>
                  <a:schemeClr val="tx1">
                    <a:lumMod val="75000"/>
                    <a:lumOff val="25000"/>
                  </a:schemeClr>
                </a:solidFill>
                <a:effectLst/>
                <a:highlight>
                  <a:srgbClr val="FDFDFD"/>
                </a:highlight>
              </a:rPr>
              <a:t> without changing the Kubernetes code. Its APIs act as custom resource controllers.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To understand the purpose of an Operator, </a:t>
            </a:r>
            <a:r>
              <a:rPr lang="en-US" sz="1200" b="1" i="0">
                <a:solidFill>
                  <a:schemeClr val="tx1">
                    <a:lumMod val="75000"/>
                    <a:lumOff val="25000"/>
                  </a:schemeClr>
                </a:solidFill>
                <a:effectLst/>
                <a:highlight>
                  <a:srgbClr val="FDFDFD"/>
                </a:highlight>
              </a:rPr>
              <a:t>we must first understand what it is</a:t>
            </a:r>
            <a:r>
              <a:rPr lang="en-US" sz="1200" b="0" i="0">
                <a:solidFill>
                  <a:schemeClr val="tx1">
                    <a:lumMod val="75000"/>
                    <a:lumOff val="25000"/>
                  </a:schemeClr>
                </a:solidFill>
                <a:effectLst/>
                <a:highlight>
                  <a:srgbClr val="FDFDFD"/>
                </a:highlight>
              </a:rPr>
              <a:t>. Then, we can understand how Kubernetes works and why Operators are so useful.</a:t>
            </a:r>
          </a:p>
          <a:p>
            <a:endParaRPr lang="da-DK"/>
          </a:p>
          <a:p>
            <a:endParaRPr lang="da-DK"/>
          </a:p>
        </p:txBody>
      </p:sp>
      <p:sp>
        <p:nvSpPr>
          <p:cNvPr id="4" name="Slide Number Placeholder 3"/>
          <p:cNvSpPr>
            <a:spLocks noGrp="1"/>
          </p:cNvSpPr>
          <p:nvPr>
            <p:ph type="sldNum" sz="quarter" idx="5"/>
          </p:nvPr>
        </p:nvSpPr>
        <p:spPr/>
        <p:txBody>
          <a:bodyPr/>
          <a:lstStyle/>
          <a:p>
            <a:fld id="{B6E5096A-7332-4EF5-826A-75B6AB7C43B1}" type="slidenum">
              <a:rPr lang="en-US" smtClean="0"/>
              <a:t>21</a:t>
            </a:fld>
            <a:endParaRPr lang="en-US"/>
          </a:p>
        </p:txBody>
      </p:sp>
    </p:spTree>
    <p:extLst>
      <p:ext uri="{BB962C8B-B14F-4D97-AF65-F5344CB8AC3E}">
        <p14:creationId xmlns:p14="http://schemas.microsoft.com/office/powerpoint/2010/main" val="2660401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9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916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5636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503084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77128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515299-98D0-42C0-B8F4-021ACAC1CD10}"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18155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515299-98D0-42C0-B8F4-021ACAC1CD10}" type="datetimeFigureOut">
              <a:rPr lang="en-US" smtClean="0"/>
              <a:t>4/24/24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535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515299-98D0-42C0-B8F4-021ACAC1CD10}" type="datetimeFigureOut">
              <a:rPr lang="en-US" smtClean="0"/>
              <a:t>4/24/24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22360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515299-98D0-42C0-B8F4-021ACAC1CD10}" type="datetimeFigureOut">
              <a:rPr lang="en-US" smtClean="0"/>
              <a:t>4/24/24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383688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515299-98D0-42C0-B8F4-021ACAC1CD10}" type="datetimeFigureOut">
              <a:rPr lang="en-US" smtClean="0"/>
              <a:t>4/24/24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9E3AD4F-7251-4C47-A362-C94BDF7559B0}" type="slidenum">
              <a:rPr lang="en-US" smtClean="0"/>
              <a:t>‹#›</a:t>
            </a:fld>
            <a:endParaRPr lang="en-US"/>
          </a:p>
        </p:txBody>
      </p:sp>
    </p:spTree>
    <p:extLst>
      <p:ext uri="{BB962C8B-B14F-4D97-AF65-F5344CB8AC3E}">
        <p14:creationId xmlns:p14="http://schemas.microsoft.com/office/powerpoint/2010/main" val="278344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15299-98D0-42C0-B8F4-021ACAC1CD10}"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04442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515299-98D0-42C0-B8F4-021ACAC1CD10}" type="datetimeFigureOut">
              <a:rPr lang="en-US" smtClean="0"/>
              <a:t>4/24/24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9E3AD4F-7251-4C47-A362-C94BDF7559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239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8" name="Rectangle 127">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0" name="Straight Connector 129">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2" name="Rectangle 131">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D108E5A-242E-187E-8380-E559ACD40009}"/>
              </a:ext>
            </a:extLst>
          </p:cNvPr>
          <p:cNvSpPr>
            <a:spLocks noGrp="1"/>
          </p:cNvSpPr>
          <p:nvPr>
            <p:ph type="ctrTitle"/>
          </p:nvPr>
        </p:nvSpPr>
        <p:spPr>
          <a:xfrm>
            <a:off x="6411684" y="997755"/>
            <a:ext cx="5127171" cy="1705672"/>
          </a:xfrm>
        </p:spPr>
        <p:txBody>
          <a:bodyPr vert="horz" lIns="91440" tIns="45720" rIns="91440" bIns="45720" rtlCol="0" anchor="b">
            <a:normAutofit fontScale="90000"/>
          </a:bodyPr>
          <a:lstStyle/>
          <a:p>
            <a:pPr>
              <a:lnSpc>
                <a:spcPct val="85000"/>
              </a:lnSpc>
            </a:pPr>
            <a:r>
              <a:rPr lang="en-US" sz="4800" b="1" dirty="0">
                <a:solidFill>
                  <a:schemeClr val="tx1">
                    <a:lumMod val="75000"/>
                    <a:lumOff val="25000"/>
                  </a:schemeClr>
                </a:solidFill>
              </a:rPr>
              <a:t>Saxo Service Blueprint: </a:t>
            </a:r>
            <a:br>
              <a:rPr lang="en-US" sz="4800" b="1" dirty="0">
                <a:solidFill>
                  <a:schemeClr val="tx1">
                    <a:lumMod val="75000"/>
                    <a:lumOff val="25000"/>
                  </a:schemeClr>
                </a:solidFill>
              </a:rPr>
            </a:br>
            <a:r>
              <a:rPr lang="en-US" sz="4800" b="1" dirty="0">
                <a:solidFill>
                  <a:schemeClr val="tx1">
                    <a:lumMod val="75000"/>
                    <a:lumOff val="25000"/>
                  </a:schemeClr>
                </a:solidFill>
              </a:rPr>
              <a:t>Present and Future </a:t>
            </a:r>
          </a:p>
        </p:txBody>
      </p:sp>
      <p:pic>
        <p:nvPicPr>
          <p:cNvPr id="2" name="Picture 1">
            <a:extLst>
              <a:ext uri="{FF2B5EF4-FFF2-40B4-BE49-F238E27FC236}">
                <a16:creationId xmlns:a16="http://schemas.microsoft.com/office/drawing/2014/main" id="{5CF060C9-BDB3-5D21-89F6-68492D2C4D14}"/>
              </a:ext>
            </a:extLst>
          </p:cNvPr>
          <p:cNvPicPr>
            <a:picLocks noChangeAspect="1"/>
          </p:cNvPicPr>
          <p:nvPr/>
        </p:nvPicPr>
        <p:blipFill rotWithShape="1">
          <a:blip r:embed="rId3"/>
          <a:srcRect l="24333" r="7111" b="-2"/>
          <a:stretch/>
        </p:blipFill>
        <p:spPr>
          <a:xfrm>
            <a:off x="643192" y="1032414"/>
            <a:ext cx="5451627" cy="4473130"/>
          </a:xfrm>
          <a:prstGeom prst="rect">
            <a:avLst/>
          </a:prstGeom>
        </p:spPr>
      </p:pic>
      <p:cxnSp>
        <p:nvCxnSpPr>
          <p:cNvPr id="134" name="Straight Connector 133">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Subtitle 11">
            <a:extLst>
              <a:ext uri="{FF2B5EF4-FFF2-40B4-BE49-F238E27FC236}">
                <a16:creationId xmlns:a16="http://schemas.microsoft.com/office/drawing/2014/main" id="{906D433E-8B4E-792D-0F58-3DB817FB056B}"/>
              </a:ext>
            </a:extLst>
          </p:cNvPr>
          <p:cNvSpPr>
            <a:spLocks noGrp="1"/>
          </p:cNvSpPr>
          <p:nvPr>
            <p:ph type="subTitle" idx="1"/>
          </p:nvPr>
        </p:nvSpPr>
        <p:spPr>
          <a:xfrm>
            <a:off x="6411684" y="3701181"/>
            <a:ext cx="5127172" cy="1241110"/>
          </a:xfrm>
        </p:spPr>
        <p:txBody>
          <a:bodyPr vert="horz" lIns="0" tIns="45720" rIns="0" bIns="45720" rtlCol="0">
            <a:normAutofit/>
          </a:bodyPr>
          <a:lstStyle/>
          <a:p>
            <a:pPr>
              <a:lnSpc>
                <a:spcPct val="90000"/>
              </a:lnSpc>
              <a:spcAft>
                <a:spcPts val="600"/>
              </a:spcAft>
            </a:pPr>
            <a:r>
              <a:rPr lang="en-US" dirty="0">
                <a:solidFill>
                  <a:schemeClr val="tx1">
                    <a:lumMod val="75000"/>
                    <a:lumOff val="25000"/>
                  </a:schemeClr>
                </a:solidFill>
              </a:rPr>
              <a:t>Jinhong Brejnholt</a:t>
            </a:r>
          </a:p>
          <a:p>
            <a:pPr>
              <a:lnSpc>
                <a:spcPct val="90000"/>
              </a:lnSpc>
              <a:spcAft>
                <a:spcPts val="600"/>
              </a:spcAft>
            </a:pPr>
            <a:r>
              <a:rPr lang="en-US" dirty="0">
                <a:solidFill>
                  <a:schemeClr val="tx1">
                    <a:lumMod val="75000"/>
                    <a:lumOff val="25000"/>
                  </a:schemeClr>
                </a:solidFill>
              </a:rPr>
              <a:t>Enterprise Foundation</a:t>
            </a:r>
          </a:p>
          <a:p>
            <a:pPr>
              <a:lnSpc>
                <a:spcPct val="90000"/>
              </a:lnSpc>
              <a:spcAft>
                <a:spcPts val="600"/>
              </a:spcAft>
            </a:pPr>
            <a:endParaRPr lang="en-US" dirty="0">
              <a:solidFill>
                <a:schemeClr val="tx1">
                  <a:lumMod val="75000"/>
                  <a:lumOff val="25000"/>
                </a:schemeClr>
              </a:solidFill>
            </a:endParaRPr>
          </a:p>
        </p:txBody>
      </p:sp>
      <p:sp>
        <p:nvSpPr>
          <p:cNvPr id="136" name="Rectangle 135">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9D0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B94C12D5-A334-47DA-595D-27D620D864CA}"/>
              </a:ext>
            </a:extLst>
          </p:cNvPr>
          <p:cNvSpPr>
            <a:spLocks noGrp="1"/>
          </p:cNvSpPr>
          <p:nvPr>
            <p:ph type="dt" sz="half" idx="4294967295"/>
          </p:nvPr>
        </p:nvSpPr>
        <p:spPr>
          <a:xfrm>
            <a:off x="1097280" y="6459785"/>
            <a:ext cx="2472271" cy="365125"/>
          </a:xfrm>
        </p:spPr>
        <p:txBody>
          <a:bodyPr vert="horz" lIns="91440" tIns="45720" rIns="91440" bIns="45720" rtlCol="0" anchor="ctr">
            <a:normAutofit/>
          </a:bodyPr>
          <a:lstStyle/>
          <a:p>
            <a:pPr defTabSz="914400">
              <a:spcAft>
                <a:spcPts val="600"/>
              </a:spcAft>
            </a:pPr>
            <a:fld id="{787B0780-DBC6-0440-878A-875C90FF6924}" type="datetime4">
              <a:rPr lang="en-US" noProof="0" smtClean="0"/>
              <a:pPr defTabSz="914400">
                <a:spcAft>
                  <a:spcPts val="600"/>
                </a:spcAft>
              </a:pPr>
              <a:t>April 24, 2024</a:t>
            </a:fld>
            <a:endParaRPr lang="en-US" noProof="0"/>
          </a:p>
        </p:txBody>
      </p:sp>
      <p:sp>
        <p:nvSpPr>
          <p:cNvPr id="3" name="Slide Number Placeholder 2">
            <a:extLst>
              <a:ext uri="{FF2B5EF4-FFF2-40B4-BE49-F238E27FC236}">
                <a16:creationId xmlns:a16="http://schemas.microsoft.com/office/drawing/2014/main" id="{834A6005-B591-B54C-12EA-1AED5734EE00}"/>
              </a:ext>
            </a:extLst>
          </p:cNvPr>
          <p:cNvSpPr>
            <a:spLocks noGrp="1"/>
          </p:cNvSpPr>
          <p:nvPr>
            <p:ph type="sldNum" sz="quarter" idx="4294967295"/>
          </p:nvPr>
        </p:nvSpPr>
        <p:spPr>
          <a:xfrm>
            <a:off x="9900458" y="6459785"/>
            <a:ext cx="1312025" cy="365125"/>
          </a:xfrm>
        </p:spPr>
        <p:txBody>
          <a:bodyPr vert="horz" lIns="91440" tIns="45720" rIns="91440" bIns="45720" rtlCol="0" anchor="ctr">
            <a:normAutofit/>
          </a:bodyPr>
          <a:lstStyle/>
          <a:p>
            <a:pPr defTabSz="914400">
              <a:spcAft>
                <a:spcPts val="600"/>
              </a:spcAft>
            </a:pPr>
            <a:fld id="{35A3A8AA-2633-49C9-9BAD-1EB96DCF18BC}" type="slidenum">
              <a:rPr lang="en-US" noProof="0"/>
              <a:pPr defTabSz="914400">
                <a:spcAft>
                  <a:spcPts val="600"/>
                </a:spcAft>
              </a:pPr>
              <a:t>1</a:t>
            </a:fld>
            <a:endParaRPr lang="en-US" noProof="0"/>
          </a:p>
        </p:txBody>
      </p:sp>
    </p:spTree>
    <p:extLst>
      <p:ext uri="{BB962C8B-B14F-4D97-AF65-F5344CB8AC3E}">
        <p14:creationId xmlns:p14="http://schemas.microsoft.com/office/powerpoint/2010/main" val="186702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8365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6319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532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145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446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dirty="0"/>
              <a:t>What may work </a:t>
            </a:r>
            <a:r>
              <a:rPr lang="en-US" dirty="0">
                <a:sym typeface="Wingdings" panose="05000000000000000000" pitchFamily="2" charset="2"/>
              </a:rPr>
              <a:t></a:t>
            </a:r>
            <a:endParaRPr lang="en-US" dirty="0"/>
          </a:p>
        </p:txBody>
      </p:sp>
      <p:pic>
        <p:nvPicPr>
          <p:cNvPr id="5122" name="Picture 2" descr="Happy Developers, Successful Projects: A Guide To Enhancing DevEx In Your  Team | Nile Bits">
            <a:extLst>
              <a:ext uri="{FF2B5EF4-FFF2-40B4-BE49-F238E27FC236}">
                <a16:creationId xmlns:a16="http://schemas.microsoft.com/office/drawing/2014/main" id="{07A33D2C-5F2A-55B7-296C-9411FF7F0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4" r="24100"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5131" name="Rectangle 513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2198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software components&#10;&#10;Description automatically generated">
            <a:extLst>
              <a:ext uri="{FF2B5EF4-FFF2-40B4-BE49-F238E27FC236}">
                <a16:creationId xmlns:a16="http://schemas.microsoft.com/office/drawing/2014/main" id="{4094A2A3-D1B1-6853-6B7B-0EB3E2716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7804" y="546008"/>
            <a:ext cx="11534252" cy="541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8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7D8486D-C83E-996A-611B-52A67EA0BFB4}"/>
              </a:ext>
            </a:extLst>
          </p:cNvPr>
          <p:cNvPicPr>
            <a:picLocks noChangeAspect="1"/>
          </p:cNvPicPr>
          <p:nvPr/>
        </p:nvPicPr>
        <p:blipFill rotWithShape="1">
          <a:blip r:embed="rId2"/>
          <a:srcRect l="45948" r="15945"/>
          <a:stretch/>
        </p:blipFill>
        <p:spPr>
          <a:xfrm>
            <a:off x="20" y="-12128"/>
            <a:ext cx="4654276"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a:extLst>
              <a:ext uri="{FF2B5EF4-FFF2-40B4-BE49-F238E27FC236}">
                <a16:creationId xmlns:a16="http://schemas.microsoft.com/office/drawing/2014/main" id="{D636993F-EA67-8DAB-B6DA-DD3411292B95}"/>
              </a:ext>
            </a:extLst>
          </p:cNvPr>
          <p:cNvGraphicFramePr>
            <a:graphicFrameLocks/>
          </p:cNvGraphicFramePr>
          <p:nvPr>
            <p:extLst>
              <p:ext uri="{D42A27DB-BD31-4B8C-83A1-F6EECF244321}">
                <p14:modId xmlns:p14="http://schemas.microsoft.com/office/powerpoint/2010/main" val="1188849101"/>
              </p:ext>
            </p:extLst>
          </p:nvPr>
        </p:nvGraphicFramePr>
        <p:xfrm>
          <a:off x="4646623" y="2016785"/>
          <a:ext cx="7553051"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36F68843-B48B-8BC6-F1E9-667E02DBC3E9}"/>
              </a:ext>
            </a:extLst>
          </p:cNvPr>
          <p:cNvSpPr/>
          <p:nvPr/>
        </p:nvSpPr>
        <p:spPr>
          <a:xfrm>
            <a:off x="4781065" y="3422935"/>
            <a:ext cx="1625766" cy="923330"/>
          </a:xfrm>
          <a:prstGeom prst="rect">
            <a:avLst/>
          </a:prstGeom>
          <a:noFill/>
        </p:spPr>
        <p:txBody>
          <a:bodyPr wrap="none" lIns="91440" tIns="45720" rIns="91440" bIns="45720">
            <a:spAutoFit/>
          </a:bodyPr>
          <a:lstStyle/>
          <a:p>
            <a:pPr algn="ctr"/>
            <a:r>
              <a:rPr lang="en-GB" sz="5400" b="0" cap="none" spc="0" dirty="0" err="1">
                <a:ln w="0"/>
                <a:solidFill>
                  <a:schemeClr val="accent1">
                    <a:lumMod val="40000"/>
                    <a:lumOff val="60000"/>
                  </a:schemeClr>
                </a:solidFill>
                <a:effectLst>
                  <a:reflection blurRad="6350" stA="53000" endA="300" endPos="35500" dir="5400000" sy="-90000" algn="bl" rotWithShape="0"/>
                </a:effectLst>
              </a:rPr>
              <a:t>CCoE</a:t>
            </a:r>
            <a:endParaRPr lang="en-GB" sz="5400" b="0" cap="none" spc="0" dirty="0">
              <a:ln w="0"/>
              <a:solidFill>
                <a:schemeClr val="accent1">
                  <a:lumMod val="40000"/>
                  <a:lumOff val="60000"/>
                </a:schemeClr>
              </a:solidFill>
              <a:effectLst>
                <a:reflection blurRad="6350" stA="53000" endA="300" endPos="35500" dir="5400000" sy="-90000" algn="bl" rotWithShape="0"/>
              </a:effectLst>
            </a:endParaRPr>
          </a:p>
        </p:txBody>
      </p:sp>
      <p:sp>
        <p:nvSpPr>
          <p:cNvPr id="12" name="Rectangle 11">
            <a:extLst>
              <a:ext uri="{FF2B5EF4-FFF2-40B4-BE49-F238E27FC236}">
                <a16:creationId xmlns:a16="http://schemas.microsoft.com/office/drawing/2014/main" id="{FDB527D7-C3E1-A3C6-1382-57375E304E05}"/>
              </a:ext>
            </a:extLst>
          </p:cNvPr>
          <p:cNvSpPr/>
          <p:nvPr/>
        </p:nvSpPr>
        <p:spPr>
          <a:xfrm>
            <a:off x="10436576" y="3422935"/>
            <a:ext cx="1249061" cy="923330"/>
          </a:xfrm>
          <a:prstGeom prst="rect">
            <a:avLst/>
          </a:prstGeom>
          <a:noFill/>
        </p:spPr>
        <p:txBody>
          <a:bodyPr wrap="none" lIns="91440" tIns="45720" rIns="91440" bIns="45720">
            <a:spAutoFit/>
          </a:bodyPr>
          <a:lstStyle/>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CPE</a:t>
            </a:r>
          </a:p>
        </p:txBody>
      </p:sp>
      <p:sp>
        <p:nvSpPr>
          <p:cNvPr id="14" name="Rectangle 13">
            <a:extLst>
              <a:ext uri="{FF2B5EF4-FFF2-40B4-BE49-F238E27FC236}">
                <a16:creationId xmlns:a16="http://schemas.microsoft.com/office/drawing/2014/main" id="{B0A3E4CD-A9D2-D79A-1F04-BE4937B129AA}"/>
              </a:ext>
            </a:extLst>
          </p:cNvPr>
          <p:cNvSpPr/>
          <p:nvPr/>
        </p:nvSpPr>
        <p:spPr>
          <a:xfrm>
            <a:off x="7833883" y="5872651"/>
            <a:ext cx="1178529" cy="923330"/>
          </a:xfrm>
          <a:prstGeom prst="rect">
            <a:avLst/>
          </a:prstGeom>
          <a:noFill/>
        </p:spPr>
        <p:txBody>
          <a:bodyPr wrap="none" lIns="91440" tIns="45720" rIns="91440" bIns="45720">
            <a:spAutoFit/>
          </a:bodyPr>
          <a:lstStyle/>
          <a:p>
            <a:pPr algn="ctr"/>
            <a:r>
              <a:rPr lang="en-GB" sz="5400" b="0" cap="none" spc="0" dirty="0">
                <a:ln w="0"/>
                <a:solidFill>
                  <a:srgbClr val="0070C0"/>
                </a:solidFill>
                <a:effectLst>
                  <a:reflection blurRad="6350" stA="53000" endA="300" endPos="35500" dir="5400000" sy="-90000" algn="bl" rotWithShape="0"/>
                </a:effectLst>
              </a:rPr>
              <a:t>EFE</a:t>
            </a:r>
          </a:p>
        </p:txBody>
      </p:sp>
      <p:sp>
        <p:nvSpPr>
          <p:cNvPr id="16" name="Title 1">
            <a:extLst>
              <a:ext uri="{FF2B5EF4-FFF2-40B4-BE49-F238E27FC236}">
                <a16:creationId xmlns:a16="http://schemas.microsoft.com/office/drawing/2014/main" id="{61E7A930-FC3C-526D-C839-98E553EDB4B3}"/>
              </a:ext>
            </a:extLst>
          </p:cNvPr>
          <p:cNvSpPr>
            <a:spLocks noGrp="1"/>
          </p:cNvSpPr>
          <p:nvPr>
            <p:ph type="title"/>
          </p:nvPr>
        </p:nvSpPr>
        <p:spPr>
          <a:xfrm>
            <a:off x="5287617" y="634946"/>
            <a:ext cx="6262125" cy="1450757"/>
          </a:xfrm>
        </p:spPr>
        <p:txBody>
          <a:bodyPr>
            <a:normAutofit/>
          </a:bodyPr>
          <a:lstStyle/>
          <a:p>
            <a:r>
              <a:rPr lang="en-US" dirty="0"/>
              <a:t>The Journey</a:t>
            </a:r>
          </a:p>
        </p:txBody>
      </p:sp>
    </p:spTree>
    <p:extLst>
      <p:ext uri="{BB962C8B-B14F-4D97-AF65-F5344CB8AC3E}">
        <p14:creationId xmlns:p14="http://schemas.microsoft.com/office/powerpoint/2010/main" val="153446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9A9A06E-E50F-D3BC-2AAB-D3910C74C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96" y="1935964"/>
            <a:ext cx="2003254" cy="2003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BA3F9B-A4B4-FF14-018A-BEFE94E1812A}"/>
              </a:ext>
            </a:extLst>
          </p:cNvPr>
          <p:cNvSpPr>
            <a:spLocks noGrp="1"/>
          </p:cNvSpPr>
          <p:nvPr>
            <p:ph type="title"/>
          </p:nvPr>
        </p:nvSpPr>
        <p:spPr/>
        <p:txBody>
          <a:bodyPr/>
          <a:lstStyle/>
          <a:p>
            <a:r>
              <a:rPr lang="en-US" dirty="0"/>
              <a:t>Enterprise Foundation Engineering</a:t>
            </a:r>
          </a:p>
        </p:txBody>
      </p:sp>
      <p:pic>
        <p:nvPicPr>
          <p:cNvPr id="5" name="Content Placeholder 4" descr="A person in a suit&#10;&#10;Description automatically generated">
            <a:extLst>
              <a:ext uri="{FF2B5EF4-FFF2-40B4-BE49-F238E27FC236}">
                <a16:creationId xmlns:a16="http://schemas.microsoft.com/office/drawing/2014/main" id="{8F024BA9-96BB-F321-B858-37968B5E21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4636" y="1925923"/>
            <a:ext cx="2003253"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black shirt&#10;&#10;Description automatically generated">
            <a:extLst>
              <a:ext uri="{FF2B5EF4-FFF2-40B4-BE49-F238E27FC236}">
                <a16:creationId xmlns:a16="http://schemas.microsoft.com/office/drawing/2014/main" id="{FC8BD2D4-D6F8-30EC-40E8-F287A0D88CE4}"/>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4197"/>
          <a:stretch/>
        </p:blipFill>
        <p:spPr>
          <a:xfrm>
            <a:off x="5117983" y="1891158"/>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earing sunglasses and standing in front of a body of water&#10;&#10;Description automatically generated">
            <a:extLst>
              <a:ext uri="{FF2B5EF4-FFF2-40B4-BE49-F238E27FC236}">
                <a16:creationId xmlns:a16="http://schemas.microsoft.com/office/drawing/2014/main" id="{40BDD239-4641-D80B-55A2-5BFA60E6FEF1}"/>
              </a:ext>
            </a:extLst>
          </p:cNvPr>
          <p:cNvPicPr>
            <a:picLocks noChangeAspect="1"/>
          </p:cNvPicPr>
          <p:nvPr/>
        </p:nvPicPr>
        <p:blipFill rotWithShape="1">
          <a:blip r:embed="rId5"/>
          <a:srcRect l="2521" r="2521"/>
          <a:stretch/>
        </p:blipFill>
        <p:spPr>
          <a:xfrm>
            <a:off x="6867722" y="1946391"/>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3" name="Straight Connector 12">
            <a:extLst>
              <a:ext uri="{FF2B5EF4-FFF2-40B4-BE49-F238E27FC236}">
                <a16:creationId xmlns:a16="http://schemas.microsoft.com/office/drawing/2014/main" id="{92695651-BAC4-2582-F051-4FE71E1E11DB}"/>
              </a:ext>
            </a:extLst>
          </p:cNvPr>
          <p:cNvCxnSpPr>
            <a:cxnSpLocks/>
          </p:cNvCxnSpPr>
          <p:nvPr/>
        </p:nvCxnSpPr>
        <p:spPr>
          <a:xfrm>
            <a:off x="1223586" y="4295706"/>
            <a:ext cx="974921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E543299-8DB1-911F-5C06-4B57D8E2CA51}"/>
              </a:ext>
            </a:extLst>
          </p:cNvPr>
          <p:cNvSpPr/>
          <p:nvPr/>
        </p:nvSpPr>
        <p:spPr>
          <a:xfrm>
            <a:off x="4204826" y="4137824"/>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352084-8FE8-7B07-58AD-DC755D93BDD1}"/>
              </a:ext>
            </a:extLst>
          </p:cNvPr>
          <p:cNvSpPr/>
          <p:nvPr/>
        </p:nvSpPr>
        <p:spPr>
          <a:xfrm>
            <a:off x="5954564"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8ABC5E-6A6A-0EB1-FA9E-49F1EB673FB9}"/>
              </a:ext>
            </a:extLst>
          </p:cNvPr>
          <p:cNvSpPr/>
          <p:nvPr/>
        </p:nvSpPr>
        <p:spPr>
          <a:xfrm>
            <a:off x="7704302"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511E79-160E-BBE4-56F9-B07623DF60BD}"/>
              </a:ext>
            </a:extLst>
          </p:cNvPr>
          <p:cNvSpPr/>
          <p:nvPr/>
        </p:nvSpPr>
        <p:spPr>
          <a:xfrm>
            <a:off x="9477081" y="4149338"/>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E366E4-5951-D4A4-659D-07EAAC9677AB}"/>
              </a:ext>
            </a:extLst>
          </p:cNvPr>
          <p:cNvSpPr/>
          <p:nvPr/>
        </p:nvSpPr>
        <p:spPr>
          <a:xfrm>
            <a:off x="2455088" y="4137823"/>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A58B7D-B361-5005-AB8D-49C1C5FD0FA5}"/>
              </a:ext>
            </a:extLst>
          </p:cNvPr>
          <p:cNvSpPr txBox="1"/>
          <p:nvPr/>
        </p:nvSpPr>
        <p:spPr>
          <a:xfrm>
            <a:off x="3478198" y="4578572"/>
            <a:ext cx="1763047" cy="677108"/>
          </a:xfrm>
          <a:prstGeom prst="rect">
            <a:avLst/>
          </a:prstGeom>
          <a:noFill/>
        </p:spPr>
        <p:txBody>
          <a:bodyPr wrap="none" rtlCol="0">
            <a:spAutoFit/>
          </a:bodyPr>
          <a:lstStyle/>
          <a:p>
            <a:pPr algn="ctr"/>
            <a:r>
              <a:rPr lang="en-US" sz="1400" b="1" dirty="0"/>
              <a:t>Kristian Jensen </a:t>
            </a:r>
          </a:p>
          <a:p>
            <a:pPr algn="ctr"/>
            <a:r>
              <a:rPr lang="en-US" sz="1200" dirty="0"/>
              <a:t>Senior Software Engineer</a:t>
            </a:r>
          </a:p>
          <a:p>
            <a:pPr algn="ctr"/>
            <a:r>
              <a:rPr lang="en-US" sz="1200" dirty="0"/>
              <a:t>Fishing, nature, family</a:t>
            </a:r>
          </a:p>
        </p:txBody>
      </p:sp>
      <p:sp>
        <p:nvSpPr>
          <p:cNvPr id="22" name="TextBox 21">
            <a:extLst>
              <a:ext uri="{FF2B5EF4-FFF2-40B4-BE49-F238E27FC236}">
                <a16:creationId xmlns:a16="http://schemas.microsoft.com/office/drawing/2014/main" id="{9786B58E-2B8C-7DDB-FCCA-8727F2D2A671}"/>
              </a:ext>
            </a:extLst>
          </p:cNvPr>
          <p:cNvSpPr txBox="1"/>
          <p:nvPr/>
        </p:nvSpPr>
        <p:spPr>
          <a:xfrm>
            <a:off x="5144656" y="4578572"/>
            <a:ext cx="1901354" cy="677108"/>
          </a:xfrm>
          <a:prstGeom prst="rect">
            <a:avLst/>
          </a:prstGeom>
          <a:noFill/>
        </p:spPr>
        <p:txBody>
          <a:bodyPr wrap="none" rtlCol="0">
            <a:spAutoFit/>
          </a:bodyPr>
          <a:lstStyle/>
          <a:p>
            <a:pPr algn="ctr"/>
            <a:r>
              <a:rPr lang="en-US" sz="1400" b="1" dirty="0"/>
              <a:t>Jimmi Hested</a:t>
            </a:r>
          </a:p>
          <a:p>
            <a:pPr algn="ctr"/>
            <a:r>
              <a:rPr lang="en-US" sz="1200" dirty="0"/>
              <a:t>Head of EFE</a:t>
            </a:r>
          </a:p>
          <a:p>
            <a:pPr algn="ctr"/>
            <a:r>
              <a:rPr lang="en-US" sz="1200" dirty="0"/>
              <a:t>Football, family, technology</a:t>
            </a:r>
          </a:p>
        </p:txBody>
      </p:sp>
      <p:sp>
        <p:nvSpPr>
          <p:cNvPr id="23" name="TextBox 22">
            <a:extLst>
              <a:ext uri="{FF2B5EF4-FFF2-40B4-BE49-F238E27FC236}">
                <a16:creationId xmlns:a16="http://schemas.microsoft.com/office/drawing/2014/main" id="{07CED3CD-7AE2-0A1C-3FEE-AD4C2A38C670}"/>
              </a:ext>
            </a:extLst>
          </p:cNvPr>
          <p:cNvSpPr txBox="1"/>
          <p:nvPr/>
        </p:nvSpPr>
        <p:spPr>
          <a:xfrm>
            <a:off x="6950757" y="4565415"/>
            <a:ext cx="1763048" cy="677108"/>
          </a:xfrm>
          <a:prstGeom prst="rect">
            <a:avLst/>
          </a:prstGeom>
          <a:noFill/>
        </p:spPr>
        <p:txBody>
          <a:bodyPr wrap="none" rtlCol="0">
            <a:spAutoFit/>
          </a:bodyPr>
          <a:lstStyle/>
          <a:p>
            <a:pPr algn="ctr"/>
            <a:r>
              <a:rPr lang="en-US" sz="1400" b="1" dirty="0"/>
              <a:t>Ankur Singh</a:t>
            </a:r>
          </a:p>
          <a:p>
            <a:pPr algn="ctr"/>
            <a:r>
              <a:rPr lang="en-US" sz="1200" dirty="0"/>
              <a:t>Senior Software Engineer</a:t>
            </a:r>
          </a:p>
          <a:p>
            <a:pPr algn="ctr"/>
            <a:r>
              <a:rPr lang="en-US" sz="1200" dirty="0"/>
              <a:t>Cycling, travelling, driving</a:t>
            </a:r>
          </a:p>
        </p:txBody>
      </p:sp>
      <p:sp>
        <p:nvSpPr>
          <p:cNvPr id="24" name="TextBox 23">
            <a:extLst>
              <a:ext uri="{FF2B5EF4-FFF2-40B4-BE49-F238E27FC236}">
                <a16:creationId xmlns:a16="http://schemas.microsoft.com/office/drawing/2014/main" id="{3EEA8D29-99EA-CB21-1FE7-5EC71BC74359}"/>
              </a:ext>
            </a:extLst>
          </p:cNvPr>
          <p:cNvSpPr txBox="1"/>
          <p:nvPr/>
        </p:nvSpPr>
        <p:spPr>
          <a:xfrm>
            <a:off x="1724455" y="4588442"/>
            <a:ext cx="1824602" cy="677108"/>
          </a:xfrm>
          <a:prstGeom prst="rect">
            <a:avLst/>
          </a:prstGeom>
          <a:noFill/>
        </p:spPr>
        <p:txBody>
          <a:bodyPr wrap="none" rtlCol="0">
            <a:spAutoFit/>
          </a:bodyPr>
          <a:lstStyle/>
          <a:p>
            <a:pPr algn="ctr"/>
            <a:r>
              <a:rPr lang="en-US" sz="1400" b="1" dirty="0"/>
              <a:t>Oskar Kristiansen</a:t>
            </a:r>
          </a:p>
          <a:p>
            <a:pPr algn="ctr"/>
            <a:r>
              <a:rPr lang="en-US" sz="1200" dirty="0"/>
              <a:t>Software Engineer</a:t>
            </a:r>
          </a:p>
          <a:p>
            <a:pPr algn="ctr"/>
            <a:r>
              <a:rPr lang="en-US" sz="1200" dirty="0"/>
              <a:t>Travelling, boxing, cooking</a:t>
            </a:r>
          </a:p>
        </p:txBody>
      </p:sp>
      <p:pic>
        <p:nvPicPr>
          <p:cNvPr id="6148" name="Picture 4">
            <a:extLst>
              <a:ext uri="{FF2B5EF4-FFF2-40B4-BE49-F238E27FC236}">
                <a16:creationId xmlns:a16="http://schemas.microsoft.com/office/drawing/2014/main" id="{28256674-0946-0F1A-A525-E8D932044D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89" r="11771" b="12623"/>
          <a:stretch/>
        </p:blipFill>
        <p:spPr bwMode="auto">
          <a:xfrm>
            <a:off x="8641609" y="1935965"/>
            <a:ext cx="1755847"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D86D1-A036-C91C-8332-9D299D97CF49}"/>
              </a:ext>
            </a:extLst>
          </p:cNvPr>
          <p:cNvSpPr txBox="1"/>
          <p:nvPr/>
        </p:nvSpPr>
        <p:spPr>
          <a:xfrm>
            <a:off x="8641609" y="4542387"/>
            <a:ext cx="2214645" cy="677108"/>
          </a:xfrm>
          <a:prstGeom prst="rect">
            <a:avLst/>
          </a:prstGeom>
          <a:noFill/>
        </p:spPr>
        <p:txBody>
          <a:bodyPr wrap="none" rtlCol="0">
            <a:spAutoFit/>
          </a:bodyPr>
          <a:lstStyle/>
          <a:p>
            <a:pPr algn="ctr"/>
            <a:r>
              <a:rPr lang="en-US" sz="1400" b="1" dirty="0"/>
              <a:t>Lukas Schilling</a:t>
            </a:r>
          </a:p>
          <a:p>
            <a:pPr algn="ctr"/>
            <a:r>
              <a:rPr lang="en-US" sz="1200" dirty="0"/>
              <a:t>Student </a:t>
            </a:r>
            <a:r>
              <a:rPr lang="en-US" sz="1200" b="0" i="0" dirty="0">
                <a:effectLst/>
                <a:latin typeface="Segoe UI" panose="020B0502040204020203" pitchFamily="34" charset="0"/>
              </a:rPr>
              <a:t>Assistant</a:t>
            </a:r>
            <a:endParaRPr lang="en-US" sz="1200" dirty="0"/>
          </a:p>
          <a:p>
            <a:pPr algn="ctr"/>
            <a:r>
              <a:rPr lang="en-US" sz="1200" dirty="0"/>
              <a:t>Math, competitive programming</a:t>
            </a:r>
          </a:p>
        </p:txBody>
      </p:sp>
    </p:spTree>
    <p:extLst>
      <p:ext uri="{BB962C8B-B14F-4D97-AF65-F5344CB8AC3E}">
        <p14:creationId xmlns:p14="http://schemas.microsoft.com/office/powerpoint/2010/main" val="251739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a:t>
            </a:r>
          </a:p>
        </p:txBody>
      </p:sp>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dirty="0"/>
              <a:t>Plan</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3781873881"/>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90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B912C-2870-3DC1-14D0-550D9028F951}"/>
              </a:ext>
            </a:extLst>
          </p:cNvPr>
          <p:cNvSpPr>
            <a:spLocks noGrp="1"/>
          </p:cNvSpPr>
          <p:nvPr>
            <p:ph type="title"/>
          </p:nvPr>
        </p:nvSpPr>
        <p:spPr>
          <a:xfrm>
            <a:off x="477078" y="516836"/>
            <a:ext cx="3100136" cy="1960234"/>
          </a:xfrm>
        </p:spPr>
        <p:txBody>
          <a:bodyPr>
            <a:normAutofit/>
          </a:bodyPr>
          <a:lstStyle/>
          <a:p>
            <a:r>
              <a:rPr lang="en-US" sz="4400">
                <a:solidFill>
                  <a:srgbClr val="6F6050"/>
                </a:solidFill>
              </a:rPr>
              <a:t>Agenda</a:t>
            </a:r>
          </a:p>
        </p:txBody>
      </p:sp>
      <p:cxnSp>
        <p:nvCxnSpPr>
          <p:cNvPr id="1033" name="Straight Connector 103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D965FE-0896-C096-BC46-84A121C0C866}"/>
              </a:ext>
            </a:extLst>
          </p:cNvPr>
          <p:cNvSpPr>
            <a:spLocks noGrp="1"/>
          </p:cNvSpPr>
          <p:nvPr>
            <p:ph idx="1"/>
          </p:nvPr>
        </p:nvSpPr>
        <p:spPr>
          <a:xfrm>
            <a:off x="492371" y="2790855"/>
            <a:ext cx="3084844" cy="3311766"/>
          </a:xfrm>
        </p:spPr>
        <p:txBody>
          <a:bodyPr>
            <a:normAutofit/>
          </a:bodyPr>
          <a:lstStyle/>
          <a:p>
            <a:r>
              <a:rPr lang="en-US" sz="1800" dirty="0">
                <a:effectLst/>
                <a:latin typeface="Aptos" panose="020B0004020202020204" pitchFamily="34" charset="0"/>
                <a:ea typeface="Aptos" panose="020B0004020202020204" pitchFamily="34" charset="0"/>
                <a:cs typeface="Aptos" panose="020B0004020202020204" pitchFamily="34" charset="0"/>
              </a:rPr>
              <a:t>1. Introduction</a:t>
            </a:r>
            <a:endParaRPr lang="en-US" sz="1800" dirty="0">
              <a:latin typeface="Aptos" panose="020B0004020202020204" pitchFamily="34" charset="0"/>
              <a:ea typeface="Aptos" panose="020B0004020202020204" pitchFamily="34" charset="0"/>
              <a:cs typeface="Aptos" panose="020B0004020202020204" pitchFamily="34" charset="0"/>
            </a:endParaRPr>
          </a:p>
          <a:p>
            <a:r>
              <a:rPr lang="en-US" sz="1800" dirty="0">
                <a:effectLst/>
                <a:latin typeface="Aptos" panose="020B0004020202020204" pitchFamily="34" charset="0"/>
                <a:ea typeface="Aptos" panose="020B0004020202020204" pitchFamily="34" charset="0"/>
                <a:cs typeface="Aptos" panose="020B0004020202020204" pitchFamily="34" charset="0"/>
              </a:rPr>
              <a:t>2. Status</a:t>
            </a:r>
          </a:p>
          <a:p>
            <a:r>
              <a:rPr lang="en-US" sz="1800" dirty="0">
                <a:latin typeface="Aptos" panose="020B0004020202020204" pitchFamily="34" charset="0"/>
                <a:ea typeface="Aptos" panose="020B0004020202020204" pitchFamily="34" charset="0"/>
                <a:cs typeface="Aptos" panose="020B0004020202020204" pitchFamily="34" charset="0"/>
              </a:rPr>
              <a:t>3. </a:t>
            </a:r>
            <a:r>
              <a:rPr lang="en-US" sz="1800" dirty="0">
                <a:effectLst/>
                <a:latin typeface="Aptos" panose="020B0004020202020204" pitchFamily="34" charset="0"/>
                <a:ea typeface="Aptos" panose="020B0004020202020204" pitchFamily="34" charset="0"/>
                <a:cs typeface="Aptos" panose="020B0004020202020204" pitchFamily="34" charset="0"/>
              </a:rPr>
              <a:t>Roadmap</a:t>
            </a:r>
          </a:p>
          <a:p>
            <a:r>
              <a:rPr lang="en-US" sz="1800" dirty="0">
                <a:effectLst/>
                <a:latin typeface="Aptos" panose="020B0004020202020204" pitchFamily="34" charset="0"/>
                <a:ea typeface="Aptos" panose="020B0004020202020204" pitchFamily="34" charset="0"/>
                <a:cs typeface="Aptos" panose="020B0004020202020204" pitchFamily="34" charset="0"/>
              </a:rPr>
              <a:t>4. Q&amp;A</a:t>
            </a:r>
          </a:p>
        </p:txBody>
      </p:sp>
      <p:pic>
        <p:nvPicPr>
          <p:cNvPr id="5" name="Picture 4" descr="Man with beard wearing blue shirt and navy suit looking at watch holding tan leather passport holder and airplane ticket">
            <a:extLst>
              <a:ext uri="{FF2B5EF4-FFF2-40B4-BE49-F238E27FC236}">
                <a16:creationId xmlns:a16="http://schemas.microsoft.com/office/drawing/2014/main" id="{EE926BD1-6C73-70D3-6F1E-476E2E158CA8}"/>
              </a:ext>
            </a:extLst>
          </p:cNvPr>
          <p:cNvPicPr>
            <a:picLocks noChangeAspect="1"/>
          </p:cNvPicPr>
          <p:nvPr/>
        </p:nvPicPr>
        <p:blipFill rotWithShape="1">
          <a:blip r:embed="rId3">
            <a:extLst>
              <a:ext uri="{28A0092B-C50C-407E-A947-70E740481C1C}">
                <a14:useLocalDpi xmlns:a14="http://schemas.microsoft.com/office/drawing/2010/main" val="0"/>
              </a:ext>
            </a:extLst>
          </a:blip>
          <a:srcRect l="7732" r="13318" b="-1"/>
          <a:stretch/>
        </p:blipFill>
        <p:spPr>
          <a:xfrm>
            <a:off x="4075043" y="10"/>
            <a:ext cx="8111272" cy="6857990"/>
          </a:xfrm>
          <a:prstGeom prst="rect">
            <a:avLst/>
          </a:prstGeom>
        </p:spPr>
      </p:pic>
      <p:pic>
        <p:nvPicPr>
          <p:cNvPr id="1026" name="Picture 2" descr="Saxo Bank Welcomes More Female Clients Across All Offices as Globally, More  Women Continue to Invest in Higher Numbers | Financial IT">
            <a:extLst>
              <a:ext uri="{FF2B5EF4-FFF2-40B4-BE49-F238E27FC236}">
                <a16:creationId xmlns:a16="http://schemas.microsoft.com/office/drawing/2014/main" id="{EF26BA84-E67D-657D-0114-7FD9DFC5B6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75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0A2C0-130A-CA08-D9C9-2E2390FF927F}"/>
              </a:ext>
            </a:extLst>
          </p:cNvPr>
          <p:cNvSpPr>
            <a:spLocks noGrp="1"/>
          </p:cNvSpPr>
          <p:nvPr>
            <p:ph idx="1"/>
          </p:nvPr>
        </p:nvSpPr>
        <p:spPr/>
        <p:txBody>
          <a:bodyPr/>
          <a:lstStyle/>
          <a:p>
            <a:endParaRPr lang="da-DK"/>
          </a:p>
        </p:txBody>
      </p:sp>
      <p:sp>
        <p:nvSpPr>
          <p:cNvPr id="13" name="Title 12">
            <a:extLst>
              <a:ext uri="{FF2B5EF4-FFF2-40B4-BE49-F238E27FC236}">
                <a16:creationId xmlns:a16="http://schemas.microsoft.com/office/drawing/2014/main" id="{1BF56023-585A-9B0D-95AE-EED08378D077}"/>
              </a:ext>
            </a:extLst>
          </p:cNvPr>
          <p:cNvSpPr>
            <a:spLocks noGrp="1"/>
          </p:cNvSpPr>
          <p:nvPr>
            <p:ph type="title"/>
          </p:nvPr>
        </p:nvSpPr>
        <p:spPr/>
        <p:txBody>
          <a:bodyPr/>
          <a:lstStyle/>
          <a:p>
            <a:endParaRPr lang="da-DK"/>
          </a:p>
        </p:txBody>
      </p:sp>
      <p:sp useBgFill="1">
        <p:nvSpPr>
          <p:cNvPr id="14" name="Rectangle 13">
            <a:extLst>
              <a:ext uri="{FF2B5EF4-FFF2-40B4-BE49-F238E27FC236}">
                <a16:creationId xmlns:a16="http://schemas.microsoft.com/office/drawing/2014/main" id="{D0977E23-A4C0-E22F-D819-EBB27CA0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F3CA3C-CA60-9E76-EF32-218D4E8C4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4B556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6" name="Title 1">
            <a:extLst>
              <a:ext uri="{FF2B5EF4-FFF2-40B4-BE49-F238E27FC236}">
                <a16:creationId xmlns:a16="http://schemas.microsoft.com/office/drawing/2014/main" id="{5A74AD3D-724A-E6B3-F8BE-79C318BA7D61}"/>
              </a:ext>
            </a:extLst>
          </p:cNvPr>
          <p:cNvSpPr txBox="1">
            <a:spLocks/>
          </p:cNvSpPr>
          <p:nvPr/>
        </p:nvSpPr>
        <p:spPr>
          <a:xfrm>
            <a:off x="204917" y="136423"/>
            <a:ext cx="3809042" cy="938741"/>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a:solidFill>
                  <a:srgbClr val="FFFFFF"/>
                </a:solidFill>
              </a:rPr>
              <a:t>Saxo Service Blueprint</a:t>
            </a:r>
            <a:endParaRPr lang="en-US" sz="3600" dirty="0">
              <a:solidFill>
                <a:srgbClr val="FFFFFF"/>
              </a:solidFill>
            </a:endParaRPr>
          </a:p>
        </p:txBody>
      </p:sp>
      <p:sp>
        <p:nvSpPr>
          <p:cNvPr id="17" name="Content Placeholder 1044">
            <a:extLst>
              <a:ext uri="{FF2B5EF4-FFF2-40B4-BE49-F238E27FC236}">
                <a16:creationId xmlns:a16="http://schemas.microsoft.com/office/drawing/2014/main" id="{E22E0764-2E59-6FE4-9625-BF6989B940F3}"/>
              </a:ext>
            </a:extLst>
          </p:cNvPr>
          <p:cNvSpPr txBox="1">
            <a:spLocks/>
          </p:cNvSpPr>
          <p:nvPr/>
        </p:nvSpPr>
        <p:spPr>
          <a:xfrm>
            <a:off x="567016" y="1591999"/>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a:solidFill>
                  <a:srgbClr val="FFFFFF"/>
                </a:solidFill>
              </a:rPr>
              <a:t>Service Catalog</a:t>
            </a:r>
          </a:p>
          <a:p>
            <a:r>
              <a:rPr lang="en-US" sz="1800">
                <a:solidFill>
                  <a:srgbClr val="FFFFFF"/>
                </a:solidFill>
              </a:rPr>
              <a:t>DevReach</a:t>
            </a:r>
          </a:p>
          <a:p>
            <a:r>
              <a:rPr lang="en-US" sz="1800">
                <a:solidFill>
                  <a:srgbClr val="FFFFFF"/>
                </a:solidFill>
              </a:rPr>
              <a:t>Kubernetes Operators</a:t>
            </a:r>
            <a:endParaRPr lang="en-US" sz="1800" dirty="0">
              <a:solidFill>
                <a:srgbClr val="FFFFFF"/>
              </a:solidFill>
            </a:endParaRPr>
          </a:p>
        </p:txBody>
      </p:sp>
      <p:sp>
        <p:nvSpPr>
          <p:cNvPr id="18" name="Rectangle 17">
            <a:extLst>
              <a:ext uri="{FF2B5EF4-FFF2-40B4-BE49-F238E27FC236}">
                <a16:creationId xmlns:a16="http://schemas.microsoft.com/office/drawing/2014/main" id="{A6220331-78D2-1F9A-15DE-546121560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4254D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pic>
        <p:nvPicPr>
          <p:cNvPr id="19" name="Picture 2" descr="blueprint-using-operator">
            <a:extLst>
              <a:ext uri="{FF2B5EF4-FFF2-40B4-BE49-F238E27FC236}">
                <a16:creationId xmlns:a16="http://schemas.microsoft.com/office/drawing/2014/main" id="{7991BB56-2268-B119-4CBE-70A1ABA35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2017" y="1075164"/>
            <a:ext cx="6798082" cy="47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26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p:txBody>
          <a:bodyPr/>
          <a:lstStyle/>
          <a:p>
            <a:endParaRPr lang="da-DK"/>
          </a:p>
        </p:txBody>
      </p:sp>
      <p:sp>
        <p:nvSpPr>
          <p:cNvPr id="14" name="Content Placeholder 13">
            <a:extLst>
              <a:ext uri="{FF2B5EF4-FFF2-40B4-BE49-F238E27FC236}">
                <a16:creationId xmlns:a16="http://schemas.microsoft.com/office/drawing/2014/main" id="{0F84B487-21FA-0F09-25FC-581BD2B4ACC1}"/>
              </a:ext>
            </a:extLst>
          </p:cNvPr>
          <p:cNvSpPr>
            <a:spLocks noGrp="1"/>
          </p:cNvSpPr>
          <p:nvPr>
            <p:ph idx="1"/>
          </p:nvPr>
        </p:nvSpPr>
        <p:spPr/>
        <p:txBody>
          <a:bodyPr/>
          <a:lstStyle/>
          <a:p>
            <a:endParaRPr lang="da-DK"/>
          </a:p>
        </p:txBody>
      </p:sp>
      <p:sp>
        <p:nvSpPr>
          <p:cNvPr id="15" name="Rectangle 14">
            <a:extLst>
              <a:ext uri="{FF2B5EF4-FFF2-40B4-BE49-F238E27FC236}">
                <a16:creationId xmlns:a16="http://schemas.microsoft.com/office/drawing/2014/main" id="{B1479D98-9654-2B68-8558-0723DD3FA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6" name="Rectangle 15">
            <a:extLst>
              <a:ext uri="{FF2B5EF4-FFF2-40B4-BE49-F238E27FC236}">
                <a16:creationId xmlns:a16="http://schemas.microsoft.com/office/drawing/2014/main" id="{5FF995D8-8916-A58E-3206-392BF9676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7" name="Straight Connector 16">
            <a:extLst>
              <a:ext uri="{FF2B5EF4-FFF2-40B4-BE49-F238E27FC236}">
                <a16:creationId xmlns:a16="http://schemas.microsoft.com/office/drawing/2014/main" id="{CAF8B476-263F-8463-AA20-EB41EFBB72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1692380-EE91-DCD3-3F18-7B8F1A96F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600">
                <a:solidFill>
                  <a:schemeClr val="tx1">
                    <a:lumMod val="85000"/>
                    <a:lumOff val="15000"/>
                  </a:schemeClr>
                </a:solidFill>
              </a:rPr>
              <a:t>Kubernetes Custom Resource</a:t>
            </a:r>
          </a:p>
        </p:txBody>
      </p:sp>
      <p:pic>
        <p:nvPicPr>
          <p:cNvPr id="20" name="Content Placeholder 8">
            <a:extLst>
              <a:ext uri="{FF2B5EF4-FFF2-40B4-BE49-F238E27FC236}">
                <a16:creationId xmlns:a16="http://schemas.microsoft.com/office/drawing/2014/main" id="{5C430A86-62C5-1D53-7518-6D6CD006766B}"/>
              </a:ext>
            </a:extLst>
          </p:cNvPr>
          <p:cNvPicPr>
            <a:picLocks noChangeAspect="1"/>
          </p:cNvPicPr>
          <p:nvPr/>
        </p:nvPicPr>
        <p:blipFill>
          <a:blip r:embed="rId3"/>
          <a:stretch>
            <a:fillRect/>
          </a:stretch>
        </p:blipFill>
        <p:spPr>
          <a:xfrm>
            <a:off x="1031014" y="640081"/>
            <a:ext cx="6118187" cy="5054156"/>
          </a:xfrm>
          <a:prstGeom prst="rect">
            <a:avLst/>
          </a:prstGeom>
        </p:spPr>
      </p:pic>
      <p:cxnSp>
        <p:nvCxnSpPr>
          <p:cNvPr id="21" name="Straight Connector 20">
            <a:extLst>
              <a:ext uri="{FF2B5EF4-FFF2-40B4-BE49-F238E27FC236}">
                <a16:creationId xmlns:a16="http://schemas.microsoft.com/office/drawing/2014/main" id="{4BFB8397-403F-98BC-B06D-AEAFC084FF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BA1FB8A-9041-B877-6A0A-4C328FC42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53E6E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23" name="Rectangle 22">
            <a:extLst>
              <a:ext uri="{FF2B5EF4-FFF2-40B4-BE49-F238E27FC236}">
                <a16:creationId xmlns:a16="http://schemas.microsoft.com/office/drawing/2014/main" id="{216F9339-27FB-FD5E-211A-08D47ECBB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Tree>
    <p:extLst>
      <p:ext uri="{BB962C8B-B14F-4D97-AF65-F5344CB8AC3E}">
        <p14:creationId xmlns:p14="http://schemas.microsoft.com/office/powerpoint/2010/main" val="148886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a:t>Status</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2911256422"/>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E83A0A4-4126-B677-6C0B-AEB1FBDE5259}"/>
              </a:ext>
            </a:extLst>
          </p:cNvPr>
          <p:cNvSpPr/>
          <p:nvPr/>
        </p:nvSpPr>
        <p:spPr>
          <a:xfrm>
            <a:off x="929269" y="2609747"/>
            <a:ext cx="4021873" cy="130479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286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aised hands at office training with speaker out of focus in background">
            <a:extLst>
              <a:ext uri="{FF2B5EF4-FFF2-40B4-BE49-F238E27FC236}">
                <a16:creationId xmlns:a16="http://schemas.microsoft.com/office/drawing/2014/main" id="{4EFD1C72-DC18-7A3C-A789-71EBDFAC78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0"/>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C8A07A"/>
            </a:solidFill>
          </a:ln>
        </p:spPr>
        <p:style>
          <a:lnRef idx="1">
            <a:schemeClr val="accent1"/>
          </a:lnRef>
          <a:fillRef idx="0">
            <a:schemeClr val="accent1"/>
          </a:fillRef>
          <a:effectRef idx="0">
            <a:schemeClr val="accent1"/>
          </a:effectRef>
          <a:fontRef idx="minor">
            <a:schemeClr val="tx1"/>
          </a:fontRef>
        </p:style>
      </p:cxnSp>
      <p:pic>
        <p:nvPicPr>
          <p:cNvPr id="6" name="Picture 2" descr="Saxo Bank Welcomes More Female Clients Across All Offices as Globally, More  Women Continue to Invest in Higher Numbers | Financial IT">
            <a:extLst>
              <a:ext uri="{FF2B5EF4-FFF2-40B4-BE49-F238E27FC236}">
                <a16:creationId xmlns:a16="http://schemas.microsoft.com/office/drawing/2014/main" id="{F8493D59-8443-F7E6-842E-BCE3C3858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ADC29-8AF8-B899-359A-389256792A03}"/>
              </a:ext>
            </a:extLst>
          </p:cNvPr>
          <p:cNvSpPr>
            <a:spLocks noGrp="1"/>
          </p:cNvSpPr>
          <p:nvPr>
            <p:ph type="title"/>
          </p:nvPr>
        </p:nvSpPr>
        <p:spPr>
          <a:xfrm>
            <a:off x="965031" y="963997"/>
            <a:ext cx="1921388" cy="4938361"/>
          </a:xfrm>
        </p:spPr>
        <p:txBody>
          <a:bodyPr anchor="ctr">
            <a:normAutofit/>
          </a:bodyPr>
          <a:lstStyle/>
          <a:p>
            <a:pPr algn="r"/>
            <a:r>
              <a:rPr lang="en-US" sz="4400"/>
              <a:t>Q &amp; A </a:t>
            </a:r>
          </a:p>
        </p:txBody>
      </p:sp>
    </p:spTree>
    <p:extLst>
      <p:ext uri="{BB962C8B-B14F-4D97-AF65-F5344CB8AC3E}">
        <p14:creationId xmlns:p14="http://schemas.microsoft.com/office/powerpoint/2010/main" val="552339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pic>
        <p:nvPicPr>
          <p:cNvPr id="14" name="Picture 6" descr="Computer Logo Mobile App - Application Icon Png Transparent - Free  Transparent PNG Download - PNGkey">
            <a:extLst>
              <a:ext uri="{FF2B5EF4-FFF2-40B4-BE49-F238E27FC236}">
                <a16:creationId xmlns:a16="http://schemas.microsoft.com/office/drawing/2014/main" id="{56266C4B-8CC3-8A9D-421A-0C40A25A0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C8E330B3-2DFB-9C5D-C72F-983BBE3C866C}"/>
              </a:ext>
            </a:extLst>
          </p:cNvPr>
          <p:cNvCxnSpPr>
            <a:cxnSpLocks/>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DAF0815-823D-073A-FAB5-A8E4508FD90D}"/>
              </a:ext>
            </a:extLst>
          </p:cNvPr>
          <p:cNvCxnSpPr>
            <a:cxnSpLocks/>
            <a:stCxn id="14" idx="3"/>
            <a:endCxn id="10" idx="1"/>
          </p:cNvCxnSpPr>
          <p:nvPr/>
        </p:nvCxnSpPr>
        <p:spPr>
          <a:xfrm>
            <a:off x="4624733" y="3690850"/>
            <a:ext cx="22102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3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cxnSp>
        <p:nvCxnSpPr>
          <p:cNvPr id="12" name="Connector: Curved 11">
            <a:extLst>
              <a:ext uri="{FF2B5EF4-FFF2-40B4-BE49-F238E27FC236}">
                <a16:creationId xmlns:a16="http://schemas.microsoft.com/office/drawing/2014/main" id="{6CB1220C-DB9C-07D5-C411-27C5C65DCE47}"/>
              </a:ext>
            </a:extLst>
          </p:cNvPr>
          <p:cNvCxnSpPr>
            <a:cxnSpLocks/>
            <a:endCxn id="1030" idx="1"/>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mputer Logo Mobile App - Application Icon Png Transparent - Free  Transparent PNG Download - PNGkey">
            <a:extLst>
              <a:ext uri="{FF2B5EF4-FFF2-40B4-BE49-F238E27FC236}">
                <a16:creationId xmlns:a16="http://schemas.microsoft.com/office/drawing/2014/main" id="{93E156F6-960D-F144-7C35-5EFF2A676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F805FF0B-E01A-5BF1-D77A-925A78F4A627}"/>
              </a:ext>
            </a:extLst>
          </p:cNvPr>
          <p:cNvSpPr/>
          <p:nvPr/>
        </p:nvSpPr>
        <p:spPr>
          <a:xfrm>
            <a:off x="4092165" y="2233127"/>
            <a:ext cx="2694462" cy="2649893"/>
          </a:xfrm>
          <a:custGeom>
            <a:avLst/>
            <a:gdLst>
              <a:gd name="connsiteX0" fmla="*/ 529598 w 2694462"/>
              <a:gd name="connsiteY0" fmla="*/ 1455575 h 2649893"/>
              <a:gd name="connsiteX1" fmla="*/ 691329 w 2694462"/>
              <a:gd name="connsiteY1" fmla="*/ 1443134 h 2649893"/>
              <a:gd name="connsiteX2" fmla="*/ 772194 w 2694462"/>
              <a:gd name="connsiteY2" fmla="*/ 1505338 h 2649893"/>
              <a:gd name="connsiteX3" fmla="*/ 809517 w 2694462"/>
              <a:gd name="connsiteY3" fmla="*/ 1586204 h 2649893"/>
              <a:gd name="connsiteX4" fmla="*/ 784635 w 2694462"/>
              <a:gd name="connsiteY4" fmla="*/ 1611085 h 2649893"/>
              <a:gd name="connsiteX5" fmla="*/ 778415 w 2694462"/>
              <a:gd name="connsiteY5" fmla="*/ 1393371 h 2649893"/>
              <a:gd name="connsiteX6" fmla="*/ 877941 w 2694462"/>
              <a:gd name="connsiteY6" fmla="*/ 1337387 h 2649893"/>
              <a:gd name="connsiteX7" fmla="*/ 1157859 w 2694462"/>
              <a:gd name="connsiteY7" fmla="*/ 1555102 h 2649893"/>
              <a:gd name="connsiteX8" fmla="*/ 1164080 w 2694462"/>
              <a:gd name="connsiteY8" fmla="*/ 1629746 h 2649893"/>
              <a:gd name="connsiteX9" fmla="*/ 1294708 w 2694462"/>
              <a:gd name="connsiteY9" fmla="*/ 1505338 h 2649893"/>
              <a:gd name="connsiteX10" fmla="*/ 1325811 w 2694462"/>
              <a:gd name="connsiteY10" fmla="*/ 1231640 h 2649893"/>
              <a:gd name="connsiteX11" fmla="*/ 1263606 w 2694462"/>
              <a:gd name="connsiteY11" fmla="*/ 1212979 h 2649893"/>
              <a:gd name="connsiteX12" fmla="*/ 1220064 w 2694462"/>
              <a:gd name="connsiteY12" fmla="*/ 1244081 h 2649893"/>
              <a:gd name="connsiteX13" fmla="*/ 1164080 w 2694462"/>
              <a:gd name="connsiteY13" fmla="*/ 1505338 h 2649893"/>
              <a:gd name="connsiteX14" fmla="*/ 1182741 w 2694462"/>
              <a:gd name="connsiteY14" fmla="*/ 1524000 h 2649893"/>
              <a:gd name="connsiteX15" fmla="*/ 1369353 w 2694462"/>
              <a:gd name="connsiteY15" fmla="*/ 1293844 h 2649893"/>
              <a:gd name="connsiteX16" fmla="*/ 1437778 w 2694462"/>
              <a:gd name="connsiteY16" fmla="*/ 1045028 h 2649893"/>
              <a:gd name="connsiteX17" fmla="*/ 1201402 w 2694462"/>
              <a:gd name="connsiteY17" fmla="*/ 665583 h 2649893"/>
              <a:gd name="connsiteX18" fmla="*/ 504717 w 2694462"/>
              <a:gd name="connsiteY18" fmla="*/ 279918 h 2649893"/>
              <a:gd name="connsiteX19" fmla="*/ 380308 w 2694462"/>
              <a:gd name="connsiteY19" fmla="*/ 192832 h 2649893"/>
              <a:gd name="connsiteX20" fmla="*/ 355427 w 2694462"/>
              <a:gd name="connsiteY20" fmla="*/ 87085 h 2649893"/>
              <a:gd name="connsiteX21" fmla="*/ 367868 w 2694462"/>
              <a:gd name="connsiteY21" fmla="*/ 37322 h 2649893"/>
              <a:gd name="connsiteX22" fmla="*/ 430072 w 2694462"/>
              <a:gd name="connsiteY22" fmla="*/ 0 h 2649893"/>
              <a:gd name="connsiteX23" fmla="*/ 647786 w 2694462"/>
              <a:gd name="connsiteY23" fmla="*/ 93306 h 2649893"/>
              <a:gd name="connsiteX24" fmla="*/ 691329 w 2694462"/>
              <a:gd name="connsiteY24" fmla="*/ 136849 h 2649893"/>
              <a:gd name="connsiteX25" fmla="*/ 672668 w 2694462"/>
              <a:gd name="connsiteY25" fmla="*/ 273697 h 2649893"/>
              <a:gd name="connsiteX26" fmla="*/ 573141 w 2694462"/>
              <a:gd name="connsiteY26" fmla="*/ 553616 h 2649893"/>
              <a:gd name="connsiteX27" fmla="*/ 685108 w 2694462"/>
              <a:gd name="connsiteY27" fmla="*/ 715346 h 2649893"/>
              <a:gd name="connsiteX28" fmla="*/ 1157859 w 2694462"/>
              <a:gd name="connsiteY28" fmla="*/ 901959 h 2649893"/>
              <a:gd name="connsiteX29" fmla="*/ 1400455 w 2694462"/>
              <a:gd name="connsiteY29" fmla="*/ 1051249 h 2649893"/>
              <a:gd name="connsiteX30" fmla="*/ 1636831 w 2694462"/>
              <a:gd name="connsiteY30" fmla="*/ 1586204 h 2649893"/>
              <a:gd name="connsiteX31" fmla="*/ 1562186 w 2694462"/>
              <a:gd name="connsiteY31" fmla="*/ 1922106 h 2649893"/>
              <a:gd name="connsiteX32" fmla="*/ 1338251 w 2694462"/>
              <a:gd name="connsiteY32" fmla="*/ 2096277 h 2649893"/>
              <a:gd name="connsiteX33" fmla="*/ 853059 w 2694462"/>
              <a:gd name="connsiteY33" fmla="*/ 2363755 h 2649893"/>
              <a:gd name="connsiteX34" fmla="*/ 454953 w 2694462"/>
              <a:gd name="connsiteY34" fmla="*/ 2612571 h 2649893"/>
              <a:gd name="connsiteX35" fmla="*/ 175035 w 2694462"/>
              <a:gd name="connsiteY35" fmla="*/ 2444620 h 2649893"/>
              <a:gd name="connsiteX36" fmla="*/ 7084 w 2694462"/>
              <a:gd name="connsiteY36" fmla="*/ 2251787 h 2649893"/>
              <a:gd name="connsiteX37" fmla="*/ 311884 w 2694462"/>
              <a:gd name="connsiteY37" fmla="*/ 2189583 h 2649893"/>
              <a:gd name="connsiteX38" fmla="*/ 890382 w 2694462"/>
              <a:gd name="connsiteY38" fmla="*/ 2289110 h 2649893"/>
              <a:gd name="connsiteX39" fmla="*/ 1307149 w 2694462"/>
              <a:gd name="connsiteY39" fmla="*/ 2581469 h 2649893"/>
              <a:gd name="connsiteX40" fmla="*/ 1481321 w 2694462"/>
              <a:gd name="connsiteY40" fmla="*/ 2649893 h 2649893"/>
              <a:gd name="connsiteX41" fmla="*/ 1736357 w 2694462"/>
              <a:gd name="connsiteY41" fmla="*/ 2587689 h 2649893"/>
              <a:gd name="connsiteX42" fmla="*/ 1916749 w 2694462"/>
              <a:gd name="connsiteY42" fmla="*/ 2108718 h 2649893"/>
              <a:gd name="connsiteX43" fmla="*/ 1755019 w 2694462"/>
              <a:gd name="connsiteY43" fmla="*/ 2077616 h 2649893"/>
              <a:gd name="connsiteX44" fmla="*/ 1587068 w 2694462"/>
              <a:gd name="connsiteY44" fmla="*/ 2114938 h 2649893"/>
              <a:gd name="connsiteX45" fmla="*/ 1300929 w 2694462"/>
              <a:gd name="connsiteY45" fmla="*/ 1891004 h 2649893"/>
              <a:gd name="connsiteX46" fmla="*/ 1238725 w 2694462"/>
              <a:gd name="connsiteY46" fmla="*/ 1691951 h 2649893"/>
              <a:gd name="connsiteX47" fmla="*/ 1338251 w 2694462"/>
              <a:gd name="connsiteY47" fmla="*/ 1356049 h 2649893"/>
              <a:gd name="connsiteX48" fmla="*/ 1419117 w 2694462"/>
              <a:gd name="connsiteY48" fmla="*/ 1318726 h 2649893"/>
              <a:gd name="connsiteX49" fmla="*/ 1506202 w 2694462"/>
              <a:gd name="connsiteY49" fmla="*/ 1393371 h 2649893"/>
              <a:gd name="connsiteX50" fmla="*/ 1462659 w 2694462"/>
              <a:gd name="connsiteY50" fmla="*/ 1418253 h 2649893"/>
              <a:gd name="connsiteX51" fmla="*/ 1425337 w 2694462"/>
              <a:gd name="connsiteY51" fmla="*/ 1244081 h 2649893"/>
              <a:gd name="connsiteX52" fmla="*/ 1711476 w 2694462"/>
              <a:gd name="connsiteY52" fmla="*/ 945502 h 2649893"/>
              <a:gd name="connsiteX53" fmla="*/ 2003835 w 2694462"/>
              <a:gd name="connsiteY53" fmla="*/ 1231640 h 2649893"/>
              <a:gd name="connsiteX54" fmla="*/ 1848325 w 2694462"/>
              <a:gd name="connsiteY54" fmla="*/ 1492897 h 2649893"/>
              <a:gd name="connsiteX55" fmla="*/ 1692815 w 2694462"/>
              <a:gd name="connsiteY55" fmla="*/ 1486677 h 2649893"/>
              <a:gd name="connsiteX56" fmla="*/ 1711476 w 2694462"/>
              <a:gd name="connsiteY56" fmla="*/ 1119673 h 2649893"/>
              <a:gd name="connsiteX57" fmla="*/ 1873206 w 2694462"/>
              <a:gd name="connsiteY57" fmla="*/ 1156995 h 2649893"/>
              <a:gd name="connsiteX58" fmla="*/ 2115802 w 2694462"/>
              <a:gd name="connsiteY58" fmla="*/ 1555102 h 2649893"/>
              <a:gd name="connsiteX59" fmla="*/ 2078480 w 2694462"/>
              <a:gd name="connsiteY59" fmla="*/ 1623526 h 2649893"/>
              <a:gd name="connsiteX60" fmla="*/ 1736357 w 2694462"/>
              <a:gd name="connsiteY60" fmla="*/ 1642187 h 2649893"/>
              <a:gd name="connsiteX61" fmla="*/ 2084700 w 2694462"/>
              <a:gd name="connsiteY61" fmla="*/ 1561322 h 2649893"/>
              <a:gd name="connsiteX62" fmla="*/ 2457925 w 2694462"/>
              <a:gd name="connsiteY62" fmla="*/ 1517779 h 2649893"/>
              <a:gd name="connsiteX63" fmla="*/ 2532570 w 2694462"/>
              <a:gd name="connsiteY63" fmla="*/ 1505338 h 2649893"/>
              <a:gd name="connsiteX64" fmla="*/ 2569892 w 2694462"/>
              <a:gd name="connsiteY64" fmla="*/ 1492897 h 2649893"/>
              <a:gd name="connsiteX65" fmla="*/ 2594774 w 2694462"/>
              <a:gd name="connsiteY65" fmla="*/ 1486677 h 2649893"/>
              <a:gd name="connsiteX66" fmla="*/ 2650757 w 2694462"/>
              <a:gd name="connsiteY66" fmla="*/ 1499118 h 2649893"/>
              <a:gd name="connsiteX67" fmla="*/ 2669419 w 2694462"/>
              <a:gd name="connsiteY67" fmla="*/ 1517779 h 264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94462" h="2649893">
                <a:moveTo>
                  <a:pt x="529598" y="1455575"/>
                </a:moveTo>
                <a:cubicBezTo>
                  <a:pt x="577309" y="1447624"/>
                  <a:pt x="654956" y="1433214"/>
                  <a:pt x="691329" y="1443134"/>
                </a:cubicBezTo>
                <a:cubicBezTo>
                  <a:pt x="724138" y="1452082"/>
                  <a:pt x="745239" y="1484603"/>
                  <a:pt x="772194" y="1505338"/>
                </a:cubicBezTo>
                <a:cubicBezTo>
                  <a:pt x="784635" y="1532293"/>
                  <a:pt x="801571" y="1557599"/>
                  <a:pt x="809517" y="1586204"/>
                </a:cubicBezTo>
                <a:cubicBezTo>
                  <a:pt x="821772" y="1630324"/>
                  <a:pt x="801070" y="1616564"/>
                  <a:pt x="784635" y="1611085"/>
                </a:cubicBezTo>
                <a:cubicBezTo>
                  <a:pt x="763681" y="1539843"/>
                  <a:pt x="723777" y="1467133"/>
                  <a:pt x="778415" y="1393371"/>
                </a:cubicBezTo>
                <a:cubicBezTo>
                  <a:pt x="801072" y="1362785"/>
                  <a:pt x="844766" y="1356048"/>
                  <a:pt x="877941" y="1337387"/>
                </a:cubicBezTo>
                <a:cubicBezTo>
                  <a:pt x="1059667" y="1437337"/>
                  <a:pt x="1120969" y="1401394"/>
                  <a:pt x="1157859" y="1555102"/>
                </a:cubicBezTo>
                <a:cubicBezTo>
                  <a:pt x="1163686" y="1579380"/>
                  <a:pt x="1162006" y="1604865"/>
                  <a:pt x="1164080" y="1629746"/>
                </a:cubicBezTo>
                <a:cubicBezTo>
                  <a:pt x="1207623" y="1588277"/>
                  <a:pt x="1260542" y="1554819"/>
                  <a:pt x="1294708" y="1505338"/>
                </a:cubicBezTo>
                <a:cubicBezTo>
                  <a:pt x="1342824" y="1435652"/>
                  <a:pt x="1367516" y="1311841"/>
                  <a:pt x="1325811" y="1231640"/>
                </a:cubicBezTo>
                <a:cubicBezTo>
                  <a:pt x="1315824" y="1212434"/>
                  <a:pt x="1284341" y="1219199"/>
                  <a:pt x="1263606" y="1212979"/>
                </a:cubicBezTo>
                <a:cubicBezTo>
                  <a:pt x="1249092" y="1223346"/>
                  <a:pt x="1229709" y="1229077"/>
                  <a:pt x="1220064" y="1244081"/>
                </a:cubicBezTo>
                <a:cubicBezTo>
                  <a:pt x="1147401" y="1357112"/>
                  <a:pt x="1136473" y="1383866"/>
                  <a:pt x="1164080" y="1505338"/>
                </a:cubicBezTo>
                <a:cubicBezTo>
                  <a:pt x="1166030" y="1513916"/>
                  <a:pt x="1176521" y="1517779"/>
                  <a:pt x="1182741" y="1524000"/>
                </a:cubicBezTo>
                <a:cubicBezTo>
                  <a:pt x="1244945" y="1447281"/>
                  <a:pt x="1322933" y="1381023"/>
                  <a:pt x="1369353" y="1293844"/>
                </a:cubicBezTo>
                <a:cubicBezTo>
                  <a:pt x="1409781" y="1217919"/>
                  <a:pt x="1431078" y="1130784"/>
                  <a:pt x="1437778" y="1045028"/>
                </a:cubicBezTo>
                <a:cubicBezTo>
                  <a:pt x="1449225" y="898505"/>
                  <a:pt x="1288926" y="734485"/>
                  <a:pt x="1201402" y="665583"/>
                </a:cubicBezTo>
                <a:cubicBezTo>
                  <a:pt x="975117" y="487444"/>
                  <a:pt x="749175" y="416116"/>
                  <a:pt x="504717" y="279918"/>
                </a:cubicBezTo>
                <a:cubicBezTo>
                  <a:pt x="460497" y="255281"/>
                  <a:pt x="421778" y="221861"/>
                  <a:pt x="380308" y="192832"/>
                </a:cubicBezTo>
                <a:cubicBezTo>
                  <a:pt x="365253" y="152686"/>
                  <a:pt x="352794" y="131850"/>
                  <a:pt x="355427" y="87085"/>
                </a:cubicBezTo>
                <a:cubicBezTo>
                  <a:pt x="356431" y="70016"/>
                  <a:pt x="356741" y="50304"/>
                  <a:pt x="367868" y="37322"/>
                </a:cubicBezTo>
                <a:cubicBezTo>
                  <a:pt x="383605" y="18963"/>
                  <a:pt x="409337" y="12441"/>
                  <a:pt x="430072" y="0"/>
                </a:cubicBezTo>
                <a:cubicBezTo>
                  <a:pt x="528619" y="14077"/>
                  <a:pt x="501469" y="5515"/>
                  <a:pt x="647786" y="93306"/>
                </a:cubicBezTo>
                <a:cubicBezTo>
                  <a:pt x="665387" y="103867"/>
                  <a:pt x="676815" y="122335"/>
                  <a:pt x="691329" y="136849"/>
                </a:cubicBezTo>
                <a:cubicBezTo>
                  <a:pt x="685109" y="182465"/>
                  <a:pt x="685228" y="229405"/>
                  <a:pt x="672668" y="273697"/>
                </a:cubicBezTo>
                <a:cubicBezTo>
                  <a:pt x="645650" y="368969"/>
                  <a:pt x="573141" y="553616"/>
                  <a:pt x="573141" y="553616"/>
                </a:cubicBezTo>
                <a:cubicBezTo>
                  <a:pt x="610463" y="607526"/>
                  <a:pt x="628778" y="681788"/>
                  <a:pt x="685108" y="715346"/>
                </a:cubicBezTo>
                <a:cubicBezTo>
                  <a:pt x="830654" y="802054"/>
                  <a:pt x="1004507" y="829950"/>
                  <a:pt x="1157859" y="901959"/>
                </a:cubicBezTo>
                <a:cubicBezTo>
                  <a:pt x="1243806" y="942317"/>
                  <a:pt x="1319590" y="1001486"/>
                  <a:pt x="1400455" y="1051249"/>
                </a:cubicBezTo>
                <a:cubicBezTo>
                  <a:pt x="1496521" y="1211358"/>
                  <a:pt x="1622874" y="1394293"/>
                  <a:pt x="1636831" y="1586204"/>
                </a:cubicBezTo>
                <a:cubicBezTo>
                  <a:pt x="1645151" y="1700601"/>
                  <a:pt x="1620129" y="1823119"/>
                  <a:pt x="1562186" y="1922106"/>
                </a:cubicBezTo>
                <a:cubicBezTo>
                  <a:pt x="1514414" y="2003717"/>
                  <a:pt x="1416270" y="2042840"/>
                  <a:pt x="1338251" y="2096277"/>
                </a:cubicBezTo>
                <a:cubicBezTo>
                  <a:pt x="1090599" y="2265901"/>
                  <a:pt x="1118405" y="2209602"/>
                  <a:pt x="853059" y="2363755"/>
                </a:cubicBezTo>
                <a:cubicBezTo>
                  <a:pt x="717748" y="2442365"/>
                  <a:pt x="454953" y="2612571"/>
                  <a:pt x="454953" y="2612571"/>
                </a:cubicBezTo>
                <a:cubicBezTo>
                  <a:pt x="361647" y="2556587"/>
                  <a:pt x="259773" y="2512881"/>
                  <a:pt x="175035" y="2444620"/>
                </a:cubicBezTo>
                <a:cubicBezTo>
                  <a:pt x="108654" y="2391147"/>
                  <a:pt x="-33219" y="2326897"/>
                  <a:pt x="7084" y="2251787"/>
                </a:cubicBezTo>
                <a:cubicBezTo>
                  <a:pt x="56112" y="2160416"/>
                  <a:pt x="210284" y="2210318"/>
                  <a:pt x="311884" y="2189583"/>
                </a:cubicBezTo>
                <a:cubicBezTo>
                  <a:pt x="504717" y="2222759"/>
                  <a:pt x="703428" y="2231374"/>
                  <a:pt x="890382" y="2289110"/>
                </a:cubicBezTo>
                <a:cubicBezTo>
                  <a:pt x="1205574" y="2386449"/>
                  <a:pt x="1085077" y="2444809"/>
                  <a:pt x="1307149" y="2581469"/>
                </a:cubicBezTo>
                <a:cubicBezTo>
                  <a:pt x="1360273" y="2614160"/>
                  <a:pt x="1423264" y="2627085"/>
                  <a:pt x="1481321" y="2649893"/>
                </a:cubicBezTo>
                <a:cubicBezTo>
                  <a:pt x="1566333" y="2629158"/>
                  <a:pt x="1666608" y="2640529"/>
                  <a:pt x="1736357" y="2587689"/>
                </a:cubicBezTo>
                <a:cubicBezTo>
                  <a:pt x="1913283" y="2453654"/>
                  <a:pt x="1896727" y="2293926"/>
                  <a:pt x="1916749" y="2108718"/>
                </a:cubicBezTo>
                <a:cubicBezTo>
                  <a:pt x="1814792" y="1768859"/>
                  <a:pt x="1924274" y="1958369"/>
                  <a:pt x="1755019" y="2077616"/>
                </a:cubicBezTo>
                <a:cubicBezTo>
                  <a:pt x="1708137" y="2110646"/>
                  <a:pt x="1643052" y="2102497"/>
                  <a:pt x="1587068" y="2114938"/>
                </a:cubicBezTo>
                <a:cubicBezTo>
                  <a:pt x="1466070" y="2049398"/>
                  <a:pt x="1376243" y="2020450"/>
                  <a:pt x="1300929" y="1891004"/>
                </a:cubicBezTo>
                <a:cubicBezTo>
                  <a:pt x="1265970" y="1830919"/>
                  <a:pt x="1259460" y="1758302"/>
                  <a:pt x="1238725" y="1691951"/>
                </a:cubicBezTo>
                <a:cubicBezTo>
                  <a:pt x="1253244" y="1541921"/>
                  <a:pt x="1233600" y="1472775"/>
                  <a:pt x="1338251" y="1356049"/>
                </a:cubicBezTo>
                <a:cubicBezTo>
                  <a:pt x="1358069" y="1333944"/>
                  <a:pt x="1392162" y="1331167"/>
                  <a:pt x="1419117" y="1318726"/>
                </a:cubicBezTo>
                <a:cubicBezTo>
                  <a:pt x="1442453" y="1326505"/>
                  <a:pt x="1531425" y="1332838"/>
                  <a:pt x="1506202" y="1393371"/>
                </a:cubicBezTo>
                <a:cubicBezTo>
                  <a:pt x="1499772" y="1408802"/>
                  <a:pt x="1477173" y="1409959"/>
                  <a:pt x="1462659" y="1418253"/>
                </a:cubicBezTo>
                <a:cubicBezTo>
                  <a:pt x="1450218" y="1360196"/>
                  <a:pt x="1404663" y="1299741"/>
                  <a:pt x="1425337" y="1244081"/>
                </a:cubicBezTo>
                <a:cubicBezTo>
                  <a:pt x="1510536" y="1014699"/>
                  <a:pt x="1562124" y="1009509"/>
                  <a:pt x="1711476" y="945502"/>
                </a:cubicBezTo>
                <a:cubicBezTo>
                  <a:pt x="1780329" y="995576"/>
                  <a:pt x="2003835" y="1141056"/>
                  <a:pt x="2003835" y="1231640"/>
                </a:cubicBezTo>
                <a:cubicBezTo>
                  <a:pt x="2003835" y="1332986"/>
                  <a:pt x="1900162" y="1405811"/>
                  <a:pt x="1848325" y="1492897"/>
                </a:cubicBezTo>
                <a:cubicBezTo>
                  <a:pt x="1796488" y="1490824"/>
                  <a:pt x="1733646" y="1518680"/>
                  <a:pt x="1692815" y="1486677"/>
                </a:cubicBezTo>
                <a:cubicBezTo>
                  <a:pt x="1534172" y="1362336"/>
                  <a:pt x="1653818" y="1238833"/>
                  <a:pt x="1711476" y="1119673"/>
                </a:cubicBezTo>
                <a:cubicBezTo>
                  <a:pt x="1765386" y="1132114"/>
                  <a:pt x="1829038" y="1123675"/>
                  <a:pt x="1873206" y="1156995"/>
                </a:cubicBezTo>
                <a:cubicBezTo>
                  <a:pt x="2064939" y="1301636"/>
                  <a:pt x="2060124" y="1367187"/>
                  <a:pt x="2115802" y="1555102"/>
                </a:cubicBezTo>
                <a:cubicBezTo>
                  <a:pt x="2103361" y="1577910"/>
                  <a:pt x="2102250" y="1613039"/>
                  <a:pt x="2078480" y="1623526"/>
                </a:cubicBezTo>
                <a:cubicBezTo>
                  <a:pt x="1992096" y="1661637"/>
                  <a:pt x="1826079" y="1645510"/>
                  <a:pt x="1736357" y="1642187"/>
                </a:cubicBezTo>
                <a:cubicBezTo>
                  <a:pt x="1865074" y="1568637"/>
                  <a:pt x="1791363" y="1604381"/>
                  <a:pt x="2084700" y="1561322"/>
                </a:cubicBezTo>
                <a:cubicBezTo>
                  <a:pt x="2208624" y="1543131"/>
                  <a:pt x="2333640" y="1533315"/>
                  <a:pt x="2457925" y="1517779"/>
                </a:cubicBezTo>
                <a:cubicBezTo>
                  <a:pt x="2482955" y="1514650"/>
                  <a:pt x="2507946" y="1510810"/>
                  <a:pt x="2532570" y="1505338"/>
                </a:cubicBezTo>
                <a:cubicBezTo>
                  <a:pt x="2545371" y="1502493"/>
                  <a:pt x="2557170" y="1496077"/>
                  <a:pt x="2569892" y="1492897"/>
                </a:cubicBezTo>
                <a:lnTo>
                  <a:pt x="2594774" y="1486677"/>
                </a:lnTo>
                <a:cubicBezTo>
                  <a:pt x="2613435" y="1490824"/>
                  <a:pt x="2631968" y="1495595"/>
                  <a:pt x="2650757" y="1499118"/>
                </a:cubicBezTo>
                <a:cubicBezTo>
                  <a:pt x="2700055" y="1508361"/>
                  <a:pt x="2709579" y="1497698"/>
                  <a:pt x="2669419" y="15177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50113AA6-D2FB-1A85-26D5-662A30957BDE}"/>
              </a:ext>
            </a:extLst>
          </p:cNvPr>
          <p:cNvCxnSpPr>
            <a:stCxn id="5" idx="67"/>
            <a:endCxn id="10" idx="1"/>
          </p:cNvCxnSpPr>
          <p:nvPr/>
        </p:nvCxnSpPr>
        <p:spPr>
          <a:xfrm flipV="1">
            <a:off x="6761584" y="3690851"/>
            <a:ext cx="73392" cy="60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0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1484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094" name="Rectangle 309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6" name="Rectangle 309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98" name="Straight Connector 30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00" name="Rectangle 3099">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caling product design with Blueprint | by Palantir | Palantir Blog">
            <a:extLst>
              <a:ext uri="{FF2B5EF4-FFF2-40B4-BE49-F238E27FC236}">
                <a16:creationId xmlns:a16="http://schemas.microsoft.com/office/drawing/2014/main" id="{9FA2E3E6-7CDF-9E21-0DFF-7BDBCF559F1A}"/>
              </a:ext>
            </a:extLst>
          </p:cNvPr>
          <p:cNvPicPr>
            <a:picLocks noGrp="1" noChangeAspect="1" noChangeArrowheads="1"/>
          </p:cNvPicPr>
          <p:nvPr>
            <p:ph idx="1"/>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026E8-150C-33FC-339D-13615780CF6A}"/>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Saxo Service Blueprint</a:t>
            </a:r>
          </a:p>
        </p:txBody>
      </p:sp>
      <p:cxnSp>
        <p:nvCxnSpPr>
          <p:cNvPr id="3102" name="Straight Connector 3101">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C47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06" name="Rectangle 3105">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E568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76" name="Picture 4" descr="GitOps | Liquibase Solutions for Database GitOps">
            <a:extLst>
              <a:ext uri="{FF2B5EF4-FFF2-40B4-BE49-F238E27FC236}">
                <a16:creationId xmlns:a16="http://schemas.microsoft.com/office/drawing/2014/main" id="{39DAE34C-0C5C-499A-191C-55003C26A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2513">
            <a:off x="3669852" y="244916"/>
            <a:ext cx="5784423" cy="3036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FDDA05C7-ADBE-92AC-C01E-37807FAD22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62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EC1F-B72F-3E45-7F6E-18BF1894F509}"/>
              </a:ext>
            </a:extLst>
          </p:cNvPr>
          <p:cNvSpPr>
            <a:spLocks noGrp="1"/>
          </p:cNvSpPr>
          <p:nvPr>
            <p:ph type="title"/>
          </p:nvPr>
        </p:nvSpPr>
        <p:spPr/>
        <p:txBody>
          <a:bodyPr/>
          <a:lstStyle/>
          <a:p>
            <a:r>
              <a:rPr lang="en-US">
                <a:solidFill>
                  <a:schemeClr val="tx1"/>
                </a:solidFill>
              </a:rPr>
              <a:t>Saxo Service Blueprint</a:t>
            </a:r>
          </a:p>
        </p:txBody>
      </p:sp>
      <p:pic>
        <p:nvPicPr>
          <p:cNvPr id="5126" name="Picture 6" descr="Government Efficiency and Accountability Review Board (GEAR) - State of  Delaware">
            <a:extLst>
              <a:ext uri="{FF2B5EF4-FFF2-40B4-BE49-F238E27FC236}">
                <a16:creationId xmlns:a16="http://schemas.microsoft.com/office/drawing/2014/main" id="{C01DED91-7904-BBAE-3D0E-055782FF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C5E65FF5-FF0A-3466-C3C6-DA5226865F2B}"/>
              </a:ext>
            </a:extLst>
          </p:cNvPr>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Arrow: Left 4">
            <a:extLst>
              <a:ext uri="{FF2B5EF4-FFF2-40B4-BE49-F238E27FC236}">
                <a16:creationId xmlns:a16="http://schemas.microsoft.com/office/drawing/2014/main" id="{E5AA5A32-4F7C-D5B6-6F97-0E4D4128D6EE}"/>
              </a:ext>
            </a:extLst>
          </p:cNvPr>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8" name="Picture 8" descr="Rocket spaceship clipart design illustration 9394204 PNG">
            <a:extLst>
              <a:ext uri="{FF2B5EF4-FFF2-40B4-BE49-F238E27FC236}">
                <a16:creationId xmlns:a16="http://schemas.microsoft.com/office/drawing/2014/main" id="{35318938-9EFD-DCB7-E295-1C4C0C8D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op Icons &amp; Symbols">
            <a:extLst>
              <a:ext uri="{FF2B5EF4-FFF2-40B4-BE49-F238E27FC236}">
                <a16:creationId xmlns:a16="http://schemas.microsoft.com/office/drawing/2014/main" id="{F93CF697-FB25-D30C-3AB5-E18131FE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op Icons &amp; Symbols">
            <a:extLst>
              <a:ext uri="{FF2B5EF4-FFF2-40B4-BE49-F238E27FC236}">
                <a16:creationId xmlns:a16="http://schemas.microsoft.com/office/drawing/2014/main" id="{A79C5BA8-1B6E-67F4-E25B-690C7C5F2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3FD9833-36D9-F600-EB2A-BEF01A283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ument Flat Circular Flat icon">
            <a:extLst>
              <a:ext uri="{FF2B5EF4-FFF2-40B4-BE49-F238E27FC236}">
                <a16:creationId xmlns:a16="http://schemas.microsoft.com/office/drawing/2014/main" id="{BE34876E-5870-5126-8ED5-C78A20119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1F3FB-76F7-E216-D0E3-D062B5A0A5D1}"/>
              </a:ext>
            </a:extLst>
          </p:cNvPr>
          <p:cNvSpPr txBox="1"/>
          <p:nvPr/>
        </p:nvSpPr>
        <p:spPr>
          <a:xfrm>
            <a:off x="2202952" y="3006121"/>
            <a:ext cx="633315" cy="276999"/>
          </a:xfrm>
          <a:prstGeom prst="rect">
            <a:avLst/>
          </a:prstGeom>
          <a:noFill/>
        </p:spPr>
        <p:txBody>
          <a:bodyPr wrap="none" rtlCol="0">
            <a:spAutoFit/>
          </a:bodyPr>
          <a:lstStyle/>
          <a:p>
            <a:r>
              <a:rPr lang="en-US" sz="1200" dirty="0"/>
              <a:t>Service</a:t>
            </a:r>
          </a:p>
        </p:txBody>
      </p:sp>
    </p:spTree>
    <p:extLst>
      <p:ext uri="{BB962C8B-B14F-4D97-AF65-F5344CB8AC3E}">
        <p14:creationId xmlns:p14="http://schemas.microsoft.com/office/powerpoint/2010/main" val="58851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163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strike="sngStrike" dirty="0"/>
              <a:t>Complex and Inconsistent Process</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8826889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Retrospect</Template>
  <TotalTime>2</TotalTime>
  <Words>551</Words>
  <Application>Microsoft Macintosh PowerPoint</Application>
  <PresentationFormat>Widescreen</PresentationFormat>
  <Paragraphs>131</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Calibri</vt:lpstr>
      <vt:lpstr>Calibri Light</vt:lpstr>
      <vt:lpstr>Segoe UI</vt:lpstr>
      <vt:lpstr>Wingdings</vt:lpstr>
      <vt:lpstr>Retrospect</vt:lpstr>
      <vt:lpstr>Saxo Service Blueprint:  Present and Future </vt:lpstr>
      <vt:lpstr>Agenda</vt:lpstr>
      <vt:lpstr>What doesn’t work</vt:lpstr>
      <vt:lpstr>What doesn’t work</vt:lpstr>
      <vt:lpstr>What doesn’t work</vt:lpstr>
      <vt:lpstr>Saxo Service Blueprint</vt:lpstr>
      <vt:lpstr>Saxo Service Blueprint</vt:lpstr>
      <vt:lpstr>What doesn’t work</vt:lpstr>
      <vt:lpstr>What doesn’t work</vt:lpstr>
      <vt:lpstr>What doesn’t work</vt:lpstr>
      <vt:lpstr>What doesn’t work</vt:lpstr>
      <vt:lpstr>What doesn’t work</vt:lpstr>
      <vt:lpstr>What doesn’t work</vt:lpstr>
      <vt:lpstr>What doesn’t work</vt:lpstr>
      <vt:lpstr>What may work </vt:lpstr>
      <vt:lpstr>PowerPoint Presentation</vt:lpstr>
      <vt:lpstr>The Journey</vt:lpstr>
      <vt:lpstr>Enterprise Foundation Engineering</vt:lpstr>
      <vt:lpstr>Plan</vt:lpstr>
      <vt:lpstr>PowerPoint Presentation</vt:lpstr>
      <vt:lpstr>PowerPoint Presentation</vt:lpstr>
      <vt:lpstr>Status</vt:lpstr>
      <vt:lpstr>Q &amp; A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Saxo Service Blueprint</dc:title>
  <dc:creator>Jinhong Brejnholt (JINB)</dc:creator>
  <cp:lastModifiedBy>Jinhong Brejnholt</cp:lastModifiedBy>
  <cp:revision>6</cp:revision>
  <dcterms:created xsi:type="dcterms:W3CDTF">2023-08-26T19:29:50Z</dcterms:created>
  <dcterms:modified xsi:type="dcterms:W3CDTF">2024-04-24T08:12:20Z</dcterms:modified>
</cp:coreProperties>
</file>